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423" r:id="rId3"/>
    <p:sldId id="344" r:id="rId4"/>
    <p:sldId id="543" r:id="rId5"/>
    <p:sldId id="495" r:id="rId6"/>
    <p:sldId id="496" r:id="rId7"/>
    <p:sldId id="504" r:id="rId8"/>
    <p:sldId id="497" r:id="rId9"/>
    <p:sldId id="498" r:id="rId10"/>
    <p:sldId id="499" r:id="rId11"/>
    <p:sldId id="544" r:id="rId12"/>
    <p:sldId id="500" r:id="rId13"/>
    <p:sldId id="545" r:id="rId14"/>
    <p:sldId id="501" r:id="rId15"/>
    <p:sldId id="546" r:id="rId16"/>
    <p:sldId id="502" r:id="rId17"/>
    <p:sldId id="569" r:id="rId18"/>
    <p:sldId id="547" r:id="rId19"/>
    <p:sldId id="503" r:id="rId20"/>
    <p:sldId id="506" r:id="rId21"/>
    <p:sldId id="511" r:id="rId22"/>
    <p:sldId id="355" r:id="rId23"/>
    <p:sldId id="508" r:id="rId24"/>
    <p:sldId id="520" r:id="rId25"/>
    <p:sldId id="562" r:id="rId26"/>
    <p:sldId id="563" r:id="rId27"/>
    <p:sldId id="564" r:id="rId28"/>
    <p:sldId id="565" r:id="rId29"/>
    <p:sldId id="566" r:id="rId30"/>
    <p:sldId id="567" r:id="rId31"/>
    <p:sldId id="510" r:id="rId32"/>
    <p:sldId id="568" r:id="rId33"/>
    <p:sldId id="349" r:id="rId34"/>
    <p:sldId id="570" r:id="rId35"/>
    <p:sldId id="512" r:id="rId36"/>
    <p:sldId id="513" r:id="rId37"/>
    <p:sldId id="514" r:id="rId38"/>
    <p:sldId id="515" r:id="rId39"/>
    <p:sldId id="519" r:id="rId40"/>
    <p:sldId id="516" r:id="rId41"/>
    <p:sldId id="517" r:id="rId42"/>
    <p:sldId id="518" r:id="rId43"/>
    <p:sldId id="521" r:id="rId44"/>
    <p:sldId id="522" r:id="rId45"/>
    <p:sldId id="540" r:id="rId46"/>
    <p:sldId id="523" r:id="rId47"/>
    <p:sldId id="524" r:id="rId48"/>
    <p:sldId id="525" r:id="rId49"/>
    <p:sldId id="571" r:id="rId50"/>
    <p:sldId id="559" r:id="rId51"/>
    <p:sldId id="528" r:id="rId52"/>
    <p:sldId id="529" r:id="rId53"/>
    <p:sldId id="560" r:id="rId54"/>
    <p:sldId id="561" r:id="rId55"/>
    <p:sldId id="530" r:id="rId56"/>
    <p:sldId id="548" r:id="rId57"/>
    <p:sldId id="532" r:id="rId58"/>
    <p:sldId id="539" r:id="rId59"/>
    <p:sldId id="549" r:id="rId60"/>
    <p:sldId id="534" r:id="rId61"/>
    <p:sldId id="550" r:id="rId62"/>
    <p:sldId id="551" r:id="rId63"/>
    <p:sldId id="572" r:id="rId64"/>
    <p:sldId id="552" r:id="rId65"/>
    <p:sldId id="573" r:id="rId66"/>
    <p:sldId id="553" r:id="rId67"/>
    <p:sldId id="554" r:id="rId68"/>
    <p:sldId id="555" r:id="rId69"/>
    <p:sldId id="556" r:id="rId70"/>
    <p:sldId id="557" r:id="rId71"/>
    <p:sldId id="558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BF4ACC5-2079-4CFD-A195-C68A93EB9C22}">
          <p14:sldIdLst>
            <p14:sldId id="423"/>
          </p14:sldIdLst>
        </p14:section>
        <p14:section name="로그인페이지" id="{A684F9EA-70A2-4E5A-BA70-93A153FE8062}">
          <p14:sldIdLst>
            <p14:sldId id="344"/>
            <p14:sldId id="543"/>
            <p14:sldId id="495"/>
            <p14:sldId id="496"/>
            <p14:sldId id="504"/>
          </p14:sldIdLst>
        </p14:section>
        <p14:section name="회원가입" id="{82A25D8F-7BC7-44A8-8BD8-CFCC3AB0311A}">
          <p14:sldIdLst>
            <p14:sldId id="497"/>
            <p14:sldId id="498"/>
            <p14:sldId id="499"/>
          </p14:sldIdLst>
        </p14:section>
        <p14:section name="아이디/비번 찾기" id="{759FC6A8-A972-4939-8DA1-A2939BC7A9E0}">
          <p14:sldIdLst>
            <p14:sldId id="544"/>
            <p14:sldId id="500"/>
            <p14:sldId id="545"/>
            <p14:sldId id="501"/>
            <p14:sldId id="546"/>
            <p14:sldId id="502"/>
            <p14:sldId id="569"/>
            <p14:sldId id="547"/>
            <p14:sldId id="503"/>
          </p14:sldIdLst>
        </p14:section>
        <p14:section name="오늘의 학습" id="{2C630CDA-F1B8-45D2-B923-61EF87AF661C}">
          <p14:sldIdLst>
            <p14:sldId id="506"/>
            <p14:sldId id="511"/>
            <p14:sldId id="355"/>
            <p14:sldId id="508"/>
            <p14:sldId id="520"/>
            <p14:sldId id="562"/>
            <p14:sldId id="563"/>
            <p14:sldId id="564"/>
            <p14:sldId id="565"/>
            <p14:sldId id="566"/>
            <p14:sldId id="567"/>
            <p14:sldId id="510"/>
            <p14:sldId id="568"/>
          </p14:sldIdLst>
        </p14:section>
        <p14:section name="단어장" id="{3E2F6CA2-6C05-4EDC-9135-68790D6F4EA6}">
          <p14:sldIdLst>
            <p14:sldId id="349"/>
            <p14:sldId id="570"/>
            <p14:sldId id="512"/>
            <p14:sldId id="513"/>
            <p14:sldId id="514"/>
            <p14:sldId id="515"/>
            <p14:sldId id="519"/>
            <p14:sldId id="516"/>
            <p14:sldId id="517"/>
            <p14:sldId id="518"/>
          </p14:sldIdLst>
        </p14:section>
        <p14:section name="이전 뉴스 학습" id="{C4BD0154-3655-449D-A674-842E50C12AA6}">
          <p14:sldIdLst>
            <p14:sldId id="521"/>
            <p14:sldId id="522"/>
            <p14:sldId id="540"/>
            <p14:sldId id="523"/>
            <p14:sldId id="524"/>
          </p14:sldIdLst>
        </p14:section>
        <p14:section name="옵션" id="{17791B02-32EF-40E7-9893-BA71A1E61F65}">
          <p14:sldIdLst>
            <p14:sldId id="525"/>
            <p14:sldId id="571"/>
            <p14:sldId id="559"/>
            <p14:sldId id="528"/>
            <p14:sldId id="529"/>
            <p14:sldId id="560"/>
            <p14:sldId id="561"/>
          </p14:sldIdLst>
        </p14:section>
        <p14:section name="마이 페이지" id="{D114EE3B-ACD5-43B6-ADAD-41B23A01F60C}">
          <p14:sldIdLst>
            <p14:sldId id="530"/>
            <p14:sldId id="548"/>
            <p14:sldId id="532"/>
            <p14:sldId id="539"/>
            <p14:sldId id="549"/>
            <p14:sldId id="534"/>
            <p14:sldId id="550"/>
            <p14:sldId id="551"/>
            <p14:sldId id="572"/>
            <p14:sldId id="552"/>
            <p14:sldId id="573"/>
            <p14:sldId id="553"/>
            <p14:sldId id="554"/>
            <p14:sldId id="555"/>
            <p14:sldId id="55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승범" initials="김" lastIdx="1" clrIdx="0">
    <p:extLst>
      <p:ext uri="{19B8F6BF-5375-455C-9EA6-DF929625EA0E}">
        <p15:presenceInfo xmlns:p15="http://schemas.microsoft.com/office/powerpoint/2012/main" userId="김승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369"/>
    <a:srgbClr val="925B9B"/>
    <a:srgbClr val="2A5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>
        <p:scale>
          <a:sx n="75" d="100"/>
          <a:sy n="75" d="100"/>
        </p:scale>
        <p:origin x="-1098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62225-220E-45BF-A95D-F652562CC2A2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684A-B7B9-4D65-82B9-6515257C8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2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8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2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27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20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4"/>
            <a:ext cx="10363200" cy="147002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40A130E-E3B8-4EBE-931F-81B26B8448A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00C6A38-4290-41DD-B95C-4155372FD4A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27745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4953836A-82A3-4C8B-9D31-CD724F3673ED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339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EBAF6-36D0-4DD8-B695-D4C1B37E35D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2895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0728D28-603B-4EFC-80F8-17E5E9107035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90049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27A1F4E-0809-4239-8034-C38E431DAF92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58593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E0DA496-7307-4E8B-88DE-CB97B48BAB6F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08480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8721E90-850C-410B-8B89-8394F580CFD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7887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56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830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7"/>
          </a:xfrm>
        </p:spPr>
        <p:txBody>
          <a:bodyPr anchor="b"/>
          <a:lstStyle>
            <a:lvl1pPr algn="l">
              <a:defRPr sz="26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27872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12192000" cy="1470024"/>
          </a:xfrm>
        </p:spPr>
        <p:txBody>
          <a:bodyPr>
            <a:normAutofit/>
          </a:bodyPr>
          <a:lstStyle>
            <a:lvl1pPr>
              <a:defRPr sz="58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CA348888-F454-4AD2-BA62-3AF29D9807C0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72867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8" y="2214563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6FEC12-A4C9-4837-AF94-AD867782C04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18722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7F84A3-4F29-4053-ACFD-1BAF2D3F140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63627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4"/>
          <p:cNvSpPr>
            <a:spLocks noChangeArrowheads="1"/>
          </p:cNvSpPr>
          <p:nvPr/>
        </p:nvSpPr>
        <p:spPr>
          <a:xfrm>
            <a:off x="419427" y="8873131"/>
            <a:ext cx="15331179" cy="21145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23995" tIns="0" rIns="23995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fld id="{EB135554-910C-4398-B52B-76F18431BEA3}" type="slidenum">
              <a:rPr kumimoji="0" lang="en-US" altLang="ko-KR" sz="1200" b="0" i="0" u="none" strike="noStrike" kern="1200" cap="none" spc="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t>‹#›</a:t>
            </a:fld>
            <a:endParaRPr kumimoji="0" lang="en-US" altLang="ko-KR" sz="1200" b="0" i="0" u="none" strike="noStrike" kern="120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제목 1"/>
          <p:cNvSpPr txBox="1"/>
          <p:nvPr userDrawn="1"/>
        </p:nvSpPr>
        <p:spPr>
          <a:xfrm>
            <a:off x="12612937" y="1474430"/>
            <a:ext cx="473144" cy="54798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5pPr>
            <a:lvl6pPr marL="457109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6pPr>
            <a:lvl7pPr marL="914217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7pPr>
            <a:lvl8pPr marL="1371326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8pPr>
            <a:lvl9pPr marL="1828434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1" lang="ko-KR" altLang="en-US" sz="1333" b="1" i="0" u="none" strike="noStrike" kern="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j-cs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3286884" y="145037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92681" y="429521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112176" y="146281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13112175" y="208046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3112173" y="2686504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13112173" y="330415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13112173" y="392180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5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13112173" y="4539452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텍스트 개체 틀 18"/>
          <p:cNvSpPr>
            <a:spLocks noGrp="1"/>
          </p:cNvSpPr>
          <p:nvPr>
            <p:ph type="body" sz="quarter" idx="18" hasCustomPrompt="1"/>
          </p:nvPr>
        </p:nvSpPr>
        <p:spPr>
          <a:xfrm>
            <a:off x="13112172" y="515636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9" hasCustomPrompt="1"/>
          </p:nvPr>
        </p:nvSpPr>
        <p:spPr>
          <a:xfrm>
            <a:off x="13112171" y="577327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텍스트 개체 틀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112169" y="6371179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21" hasCustomPrompt="1"/>
          </p:nvPr>
        </p:nvSpPr>
        <p:spPr>
          <a:xfrm>
            <a:off x="13112169" y="6988828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텍스트 개체 틀 18"/>
          <p:cNvSpPr>
            <a:spLocks noGrp="1"/>
          </p:cNvSpPr>
          <p:nvPr>
            <p:ph type="body" sz="quarter" idx="22" hasCustomPrompt="1"/>
          </p:nvPr>
        </p:nvSpPr>
        <p:spPr>
          <a:xfrm>
            <a:off x="13112168" y="7594865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18"/>
          <p:cNvSpPr>
            <a:spLocks noGrp="1"/>
          </p:cNvSpPr>
          <p:nvPr>
            <p:ph type="body" sz="quarter" idx="23" hasCustomPrompt="1"/>
          </p:nvPr>
        </p:nvSpPr>
        <p:spPr>
          <a:xfrm>
            <a:off x="12670937" y="146281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18"/>
          <p:cNvSpPr>
            <a:spLocks noGrp="1"/>
          </p:cNvSpPr>
          <p:nvPr>
            <p:ph type="body" sz="quarter" idx="24" hasCustomPrompt="1"/>
          </p:nvPr>
        </p:nvSpPr>
        <p:spPr>
          <a:xfrm>
            <a:off x="12670936" y="208046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텍스트 개체 틀 18"/>
          <p:cNvSpPr>
            <a:spLocks noGrp="1"/>
          </p:cNvSpPr>
          <p:nvPr>
            <p:ph type="body" sz="quarter" idx="25" hasCustomPrompt="1"/>
          </p:nvPr>
        </p:nvSpPr>
        <p:spPr>
          <a:xfrm>
            <a:off x="12670935" y="2686504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4" name="텍스트 개체 틀 18"/>
          <p:cNvSpPr>
            <a:spLocks noGrp="1"/>
          </p:cNvSpPr>
          <p:nvPr>
            <p:ph type="body" sz="quarter" idx="26" hasCustomPrompt="1"/>
          </p:nvPr>
        </p:nvSpPr>
        <p:spPr>
          <a:xfrm>
            <a:off x="12670935" y="330415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5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12670935" y="392180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6" name="텍스트 개체 틀 18"/>
          <p:cNvSpPr>
            <a:spLocks noGrp="1"/>
          </p:cNvSpPr>
          <p:nvPr>
            <p:ph type="body" sz="quarter" idx="28" hasCustomPrompt="1"/>
          </p:nvPr>
        </p:nvSpPr>
        <p:spPr>
          <a:xfrm>
            <a:off x="12670935" y="4539452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7" name="텍스트 개체 틀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670934" y="515636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30" hasCustomPrompt="1"/>
          </p:nvPr>
        </p:nvSpPr>
        <p:spPr>
          <a:xfrm>
            <a:off x="12670932" y="577327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9" name="텍스트 개체 틀 18"/>
          <p:cNvSpPr>
            <a:spLocks noGrp="1"/>
          </p:cNvSpPr>
          <p:nvPr>
            <p:ph type="body" sz="quarter" idx="31" hasCustomPrompt="1"/>
          </p:nvPr>
        </p:nvSpPr>
        <p:spPr>
          <a:xfrm>
            <a:off x="12670931" y="6371179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0" name="텍스트 개체 틀 18"/>
          <p:cNvSpPr>
            <a:spLocks noGrp="1"/>
          </p:cNvSpPr>
          <p:nvPr>
            <p:ph type="body" sz="quarter" idx="32" hasCustomPrompt="1"/>
          </p:nvPr>
        </p:nvSpPr>
        <p:spPr>
          <a:xfrm>
            <a:off x="12563569" y="6988828"/>
            <a:ext cx="571883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spc="-187" baseline="0"/>
            </a:lvl1pPr>
          </a:lstStyle>
          <a:p>
            <a:pPr lvl="0">
              <a:defRPr lang="ko-KR" altLang="en-US"/>
            </a:pPr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41" name="텍스트 개체 틀 18"/>
          <p:cNvSpPr>
            <a:spLocks noGrp="1"/>
          </p:cNvSpPr>
          <p:nvPr>
            <p:ph type="body" sz="quarter" idx="33" hasCustomPrompt="1"/>
          </p:nvPr>
        </p:nvSpPr>
        <p:spPr>
          <a:xfrm>
            <a:off x="12598405" y="7594865"/>
            <a:ext cx="522512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34" hasCustomPrompt="1"/>
          </p:nvPr>
        </p:nvSpPr>
        <p:spPr>
          <a:xfrm>
            <a:off x="13169054" y="463610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43" name="텍스트 개체 틀 12"/>
          <p:cNvSpPr>
            <a:spLocks noGrp="1"/>
          </p:cNvSpPr>
          <p:nvPr>
            <p:ph type="body" sz="quarter" idx="35" hasCustomPrompt="1"/>
          </p:nvPr>
        </p:nvSpPr>
        <p:spPr>
          <a:xfrm>
            <a:off x="13171715" y="166936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</p:spTree>
    <p:extLst>
      <p:ext uri="{BB962C8B-B14F-4D97-AF65-F5344CB8AC3E}">
        <p14:creationId xmlns:p14="http://schemas.microsoft.com/office/powerpoint/2010/main" val="2048695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7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8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1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34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8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6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6E351-8BA7-4194-B6A8-B96DCE07CD0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7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D422D86A-5F52-4165-8473-F1B83627758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2020-07-31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7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57189" indent="-457189" algn="l" defTabSz="1219170" rtl="0" eaLnBrk="1" latinLnBrk="1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E730CCD-4524-4979-83ED-74CBDE976AB0}"/>
              </a:ext>
            </a:extLst>
          </p:cNvPr>
          <p:cNvGrpSpPr/>
          <p:nvPr/>
        </p:nvGrpSpPr>
        <p:grpSpPr>
          <a:xfrm>
            <a:off x="2426217" y="2685764"/>
            <a:ext cx="7339574" cy="1127040"/>
            <a:chOff x="2426217" y="2945368"/>
            <a:chExt cx="7339574" cy="11270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456485-BC23-4FBF-B2AE-1BCE29042148}"/>
                </a:ext>
              </a:extLst>
            </p:cNvPr>
            <p:cNvSpPr txBox="1"/>
            <p:nvPr/>
          </p:nvSpPr>
          <p:spPr>
            <a:xfrm>
              <a:off x="2426217" y="2945368"/>
              <a:ext cx="7339574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/>
                <a:t>THE(Today Highlight English)</a:t>
              </a:r>
            </a:p>
            <a:p>
              <a:pPr algn="ctr"/>
              <a:endParaRPr lang="en-US" altLang="ko-KR" b="1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6AADB59-87F4-4A55-A1FC-4A4FAE3E9EC4}"/>
                </a:ext>
              </a:extLst>
            </p:cNvPr>
            <p:cNvSpPr/>
            <p:nvPr/>
          </p:nvSpPr>
          <p:spPr>
            <a:xfrm>
              <a:off x="5426584" y="3703076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/>
                <a:t>화면설계서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CCDF49-DD54-4979-B89E-B1265E0BA6D0}"/>
              </a:ext>
            </a:extLst>
          </p:cNvPr>
          <p:cNvSpPr/>
          <p:nvPr/>
        </p:nvSpPr>
        <p:spPr>
          <a:xfrm>
            <a:off x="10994842" y="5227690"/>
            <a:ext cx="87722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b="1" dirty="0" err="1"/>
              <a:t>김도우</a:t>
            </a:r>
            <a:endParaRPr lang="en-US" altLang="ko-KR" b="1" dirty="0"/>
          </a:p>
          <a:p>
            <a:pPr algn="r"/>
            <a:r>
              <a:rPr lang="ko-KR" altLang="en-US" b="1" dirty="0"/>
              <a:t>이재훈</a:t>
            </a:r>
            <a:endParaRPr lang="en-US" altLang="ko-KR" b="1" dirty="0"/>
          </a:p>
          <a:p>
            <a:pPr algn="r"/>
            <a:r>
              <a:rPr lang="ko-KR" altLang="en-US" b="1" dirty="0"/>
              <a:t>김승범</a:t>
            </a:r>
            <a:endParaRPr lang="en-US" altLang="ko-KR" b="1" dirty="0"/>
          </a:p>
          <a:p>
            <a:pPr algn="r"/>
            <a:r>
              <a:rPr lang="ko-KR" altLang="en-US" b="1" dirty="0"/>
              <a:t>김창영</a:t>
            </a:r>
            <a:endParaRPr lang="en-US" altLang="ko-KR" b="1" dirty="0"/>
          </a:p>
          <a:p>
            <a:pPr algn="r"/>
            <a:r>
              <a:rPr lang="ko-KR" altLang="en-US" b="1" dirty="0"/>
              <a:t>양원석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017CEF-FDC0-4A37-8A44-84C973F759F2}"/>
              </a:ext>
            </a:extLst>
          </p:cNvPr>
          <p:cNvSpPr/>
          <p:nvPr/>
        </p:nvSpPr>
        <p:spPr>
          <a:xfrm>
            <a:off x="10445977" y="4858358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b="1" dirty="0"/>
              <a:t>슈퍼 개발자</a:t>
            </a:r>
          </a:p>
        </p:txBody>
      </p:sp>
    </p:spTree>
    <p:extLst>
      <p:ext uri="{BB962C8B-B14F-4D97-AF65-F5344CB8AC3E}">
        <p14:creationId xmlns:p14="http://schemas.microsoft.com/office/powerpoint/2010/main" val="41481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C67261EA-69D5-4370-91EF-D1606DE4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9781" y="912487"/>
            <a:ext cx="2576976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AF668-B2DA-4272-B3DC-D529132026DB}"/>
              </a:ext>
            </a:extLst>
          </p:cNvPr>
          <p:cNvSpPr txBox="1"/>
          <p:nvPr/>
        </p:nvSpPr>
        <p:spPr>
          <a:xfrm>
            <a:off x="9217553" y="1786521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7F309-B4BB-4A67-8E6B-30C669E2DEB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</a:t>
            </a:r>
            <a:r>
              <a:rPr lang="en-US" altLang="ko-KR" sz="1050" dirty="0"/>
              <a:t> </a:t>
            </a:r>
            <a:r>
              <a:rPr lang="ko-KR" altLang="en-US" sz="1050" dirty="0"/>
              <a:t>인증코드 발송</a:t>
            </a:r>
            <a:endParaRPr lang="en-US" altLang="ko-KR" sz="105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A70457D-7DD3-4852-8FB4-5E640185F7CA}"/>
              </a:ext>
            </a:extLst>
          </p:cNvPr>
          <p:cNvSpPr/>
          <p:nvPr/>
        </p:nvSpPr>
        <p:spPr>
          <a:xfrm>
            <a:off x="5959758" y="318140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4BE2CA-7C10-469E-9FFD-B47AB7982F25}"/>
              </a:ext>
            </a:extLst>
          </p:cNvPr>
          <p:cNvSpPr/>
          <p:nvPr/>
        </p:nvSpPr>
        <p:spPr>
          <a:xfrm>
            <a:off x="5784359" y="415687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2E1106-52CD-44CD-95AE-22140857CFBF}"/>
              </a:ext>
            </a:extLst>
          </p:cNvPr>
          <p:cNvSpPr txBox="1"/>
          <p:nvPr/>
        </p:nvSpPr>
        <p:spPr>
          <a:xfrm>
            <a:off x="9658292" y="2279831"/>
            <a:ext cx="2356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메일로 보낸 인증코드와 불일치 시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9E3477-9453-43E7-A7DC-A0B2A4DF383B}"/>
              </a:ext>
            </a:extLst>
          </p:cNvPr>
          <p:cNvSpPr txBox="1"/>
          <p:nvPr/>
        </p:nvSpPr>
        <p:spPr>
          <a:xfrm>
            <a:off x="9217553" y="235271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711882-FA24-4973-B552-C758403CC4CF}"/>
              </a:ext>
            </a:extLst>
          </p:cNvPr>
          <p:cNvSpPr txBox="1"/>
          <p:nvPr/>
        </p:nvSpPr>
        <p:spPr>
          <a:xfrm>
            <a:off x="9658290" y="1681139"/>
            <a:ext cx="235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메일로 보낸 인증코드와 일치 시</a:t>
            </a:r>
            <a:endParaRPr lang="en-US" altLang="ko-KR" sz="1050" dirty="0"/>
          </a:p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MEM_FND_002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20E33F-5AE9-48AF-A01C-AF6B06DC48D8}"/>
              </a:ext>
            </a:extLst>
          </p:cNvPr>
          <p:cNvSpPr/>
          <p:nvPr/>
        </p:nvSpPr>
        <p:spPr>
          <a:xfrm>
            <a:off x="5821258" y="459596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7BE0E9-8750-4381-AE6A-B1FD9CAAE407}"/>
              </a:ext>
            </a:extLst>
          </p:cNvPr>
          <p:cNvCxnSpPr/>
          <p:nvPr/>
        </p:nvCxnSpPr>
        <p:spPr>
          <a:xfrm>
            <a:off x="9168384" y="2849169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D77282-04BF-4CD2-A9EE-88B05A3ABF4D}"/>
              </a:ext>
            </a:extLst>
          </p:cNvPr>
          <p:cNvCxnSpPr/>
          <p:nvPr/>
        </p:nvCxnSpPr>
        <p:spPr>
          <a:xfrm>
            <a:off x="9168384" y="3426753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36AEA-F2C7-472E-8ADB-7053CAEE7FB4}"/>
              </a:ext>
            </a:extLst>
          </p:cNvPr>
          <p:cNvSpPr txBox="1"/>
          <p:nvPr/>
        </p:nvSpPr>
        <p:spPr>
          <a:xfrm>
            <a:off x="9662400" y="28491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D7C1DF-1F79-4055-8763-4580F7964FA7}"/>
              </a:ext>
            </a:extLst>
          </p:cNvPr>
          <p:cNvSpPr txBox="1"/>
          <p:nvPr/>
        </p:nvSpPr>
        <p:spPr>
          <a:xfrm>
            <a:off x="9658292" y="2850632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8F868C-F7EC-48F5-9BC4-527E5B69EA5E}"/>
              </a:ext>
            </a:extLst>
          </p:cNvPr>
          <p:cNvSpPr txBox="1"/>
          <p:nvPr/>
        </p:nvSpPr>
        <p:spPr>
          <a:xfrm>
            <a:off x="9217553" y="292351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9C4A13-1DF6-4D51-BFDF-46313739632C}"/>
              </a:ext>
            </a:extLst>
          </p:cNvPr>
          <p:cNvSpPr/>
          <p:nvPr/>
        </p:nvSpPr>
        <p:spPr>
          <a:xfrm>
            <a:off x="3671792" y="912486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228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MEM_FND_001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B375689-B915-4EAF-B274-F20EB6509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3" y="912487"/>
            <a:ext cx="2576967" cy="558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36134-B132-46BD-A8B7-68E9B471A9BB}"/>
              </a:ext>
            </a:extLst>
          </p:cNvPr>
          <p:cNvSpPr/>
          <p:nvPr/>
        </p:nvSpPr>
        <p:spPr>
          <a:xfrm>
            <a:off x="3517164" y="1039906"/>
            <a:ext cx="2587473" cy="546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76C20A0-3D44-420B-A009-CED8F0E57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0914" y="2973247"/>
            <a:ext cx="2433204" cy="1458479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514DAC99-DFCF-473B-9A86-46F423CF85F4}"/>
              </a:ext>
            </a:extLst>
          </p:cNvPr>
          <p:cNvSpPr/>
          <p:nvPr/>
        </p:nvSpPr>
        <p:spPr>
          <a:xfrm>
            <a:off x="4964078" y="379562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3063C2A-6930-48E0-8B45-01049C14DD5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42EE511-3506-4F66-85EF-890B5A875A7F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BDCEB9-7C20-4EC5-BE80-6A92B590A939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071375-0F39-42E6-8E6A-947CF1C04BDD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r>
              <a:rPr lang="en-US" altLang="ko-K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0300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726EACAF-0A85-4639-9C64-978AC7691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9363" y="912487"/>
            <a:ext cx="2576975" cy="5580000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 </a:t>
            </a:r>
            <a:r>
              <a:rPr lang="ko-KR" altLang="en-US" sz="1200" dirty="0"/>
              <a:t>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7F309-B4BB-4A67-8E6B-30C669E2DEB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LOGIN_002</a:t>
            </a:r>
            <a:r>
              <a:rPr lang="ko-KR" altLang="en-US" sz="1050" dirty="0"/>
              <a:t>로 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MEM_FND_002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25B557-9FDD-4492-90DE-2AAAE3DFE430}"/>
              </a:ext>
            </a:extLst>
          </p:cNvPr>
          <p:cNvSpPr/>
          <p:nvPr/>
        </p:nvSpPr>
        <p:spPr>
          <a:xfrm>
            <a:off x="5681391" y="516175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2E05E5-E00D-47B4-8774-E56488ED0100}"/>
              </a:ext>
            </a:extLst>
          </p:cNvPr>
          <p:cNvSpPr/>
          <p:nvPr/>
        </p:nvSpPr>
        <p:spPr>
          <a:xfrm>
            <a:off x="3509369" y="903589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34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F5660EAF-9911-4395-B473-F1E1FF8E5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186" y="868742"/>
            <a:ext cx="2576970" cy="5580000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찾기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34C1B8-3378-4A4D-AEAD-A698716C3269}"/>
              </a:ext>
            </a:extLst>
          </p:cNvPr>
          <p:cNvSpPr/>
          <p:nvPr/>
        </p:nvSpPr>
        <p:spPr>
          <a:xfrm>
            <a:off x="5681438" y="333656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4A0ECF-B1DC-46E0-9B77-16B4D5C94CFD}"/>
              </a:ext>
            </a:extLst>
          </p:cNvPr>
          <p:cNvSpPr/>
          <p:nvPr/>
        </p:nvSpPr>
        <p:spPr>
          <a:xfrm>
            <a:off x="5681438" y="407099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AB1A8AB-A8A4-4714-83C1-482D9A8AA398}"/>
              </a:ext>
            </a:extLst>
          </p:cNvPr>
          <p:cNvSpPr/>
          <p:nvPr/>
        </p:nvSpPr>
        <p:spPr>
          <a:xfrm>
            <a:off x="5681438" y="459596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D072F2-4945-4FDE-B58A-09B9F972558C}"/>
              </a:ext>
            </a:extLst>
          </p:cNvPr>
          <p:cNvSpPr txBox="1"/>
          <p:nvPr/>
        </p:nvSpPr>
        <p:spPr>
          <a:xfrm>
            <a:off x="9654358" y="2847659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9F4038-EA67-4E48-8EB0-EA6612A4ED19}"/>
              </a:ext>
            </a:extLst>
          </p:cNvPr>
          <p:cNvSpPr txBox="1"/>
          <p:nvPr/>
        </p:nvSpPr>
        <p:spPr>
          <a:xfrm>
            <a:off x="9217553" y="293645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496E3-601F-4415-BDC4-F18CBB3F05F5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92858-6161-4BE6-B095-0A9F2A7A9456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MEM_FND_003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2941842-473C-4440-87D8-4DBE5DA032FB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8AF8FFA-9FA7-4400-8469-EBB0F8F955A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0A9C572-C19A-4C94-89F1-294496B0245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A76131-C75C-467E-BD71-DEC5609E979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5F9E7-7229-4E79-B0C2-1BECA117FD8C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0A663E-CAD7-4306-B443-B03BFECEB86B}"/>
              </a:ext>
            </a:extLst>
          </p:cNvPr>
          <p:cNvSpPr txBox="1"/>
          <p:nvPr/>
        </p:nvSpPr>
        <p:spPr>
          <a:xfrm>
            <a:off x="9217553" y="1786521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81FCFB-9D4A-4FC4-9780-EFD0573F3FF6}"/>
              </a:ext>
            </a:extLst>
          </p:cNvPr>
          <p:cNvSpPr txBox="1"/>
          <p:nvPr/>
        </p:nvSpPr>
        <p:spPr>
          <a:xfrm>
            <a:off x="9658292" y="2279831"/>
            <a:ext cx="2533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메일로 보낸 인증코드와 불일치 시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40EFFA-AEFC-4676-AAC6-93417F666D72}"/>
              </a:ext>
            </a:extLst>
          </p:cNvPr>
          <p:cNvSpPr txBox="1"/>
          <p:nvPr/>
        </p:nvSpPr>
        <p:spPr>
          <a:xfrm>
            <a:off x="9217553" y="235271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542FA6-A5EB-4E1F-94E1-6C47E947F3AC}"/>
              </a:ext>
            </a:extLst>
          </p:cNvPr>
          <p:cNvSpPr txBox="1"/>
          <p:nvPr/>
        </p:nvSpPr>
        <p:spPr>
          <a:xfrm>
            <a:off x="9658290" y="1681139"/>
            <a:ext cx="2533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 보낸 인증코드와 일치 시</a:t>
            </a:r>
            <a:endParaRPr lang="en-US" altLang="ko-KR" sz="1050" dirty="0"/>
          </a:p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MEM_FND_005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B2074AE-F13A-467A-9B23-8D5554FDB7A5}"/>
              </a:ext>
            </a:extLst>
          </p:cNvPr>
          <p:cNvCxnSpPr/>
          <p:nvPr/>
        </p:nvCxnSpPr>
        <p:spPr>
          <a:xfrm>
            <a:off x="9168384" y="2849169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01D1F8E-A6AC-473A-8726-62D6650DE93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</a:t>
            </a:r>
            <a:r>
              <a:rPr lang="en-US" altLang="ko-KR" sz="1050" dirty="0"/>
              <a:t> </a:t>
            </a:r>
            <a:r>
              <a:rPr lang="ko-KR" altLang="en-US" sz="1050" dirty="0"/>
              <a:t>인증코드 발송</a:t>
            </a:r>
            <a:endParaRPr lang="en-US" altLang="ko-KR" sz="105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9C1BB0-BF55-4EE0-B87B-68A0A1CAF327}"/>
              </a:ext>
            </a:extLst>
          </p:cNvPr>
          <p:cNvSpPr/>
          <p:nvPr/>
        </p:nvSpPr>
        <p:spPr>
          <a:xfrm>
            <a:off x="3385083" y="868742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046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BC26A9C-C124-475A-92C7-CDE63385B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0392" y="912487"/>
            <a:ext cx="2576973" cy="5580000"/>
          </a:xfrm>
          <a:prstGeom prst="rect">
            <a:avLst/>
          </a:prstGeom>
        </p:spPr>
      </p:pic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찾기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496E3-601F-4415-BDC4-F18CBB3F05F5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92858-6161-4BE6-B095-0A9F2A7A9456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MEM_FND_004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BC4969-268A-485F-A0E9-5B40C70085C2}"/>
              </a:ext>
            </a:extLst>
          </p:cNvPr>
          <p:cNvSpPr/>
          <p:nvPr/>
        </p:nvSpPr>
        <p:spPr>
          <a:xfrm>
            <a:off x="3517164" y="1039906"/>
            <a:ext cx="2587473" cy="546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43A9A2A7-E392-420D-93DA-360B7F88E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0914" y="2973247"/>
            <a:ext cx="2433204" cy="1458479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D7DA76F-1910-4864-BAA4-0ABC18256EB2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58B2A5-98C4-42B3-AAB0-6B896CC4F741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F7413-8E2E-49CB-8500-6B826F66FCFC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101A63-9856-4B71-80F5-CC20F49FD94A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MEM_FND_003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r>
              <a:rPr lang="en-US" altLang="ko-K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96034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315D81D-C924-4FFC-818F-C8B2D0AC1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083" y="868742"/>
            <a:ext cx="2576971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AF668-B2DA-4272-B3DC-D529132026DB}"/>
              </a:ext>
            </a:extLst>
          </p:cNvPr>
          <p:cNvSpPr txBox="1"/>
          <p:nvPr/>
        </p:nvSpPr>
        <p:spPr>
          <a:xfrm>
            <a:off x="9217553" y="1786521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58BD492-CE5B-435C-8E22-6ACB1A98F82D}"/>
              </a:ext>
            </a:extLst>
          </p:cNvPr>
          <p:cNvSpPr/>
          <p:nvPr/>
        </p:nvSpPr>
        <p:spPr>
          <a:xfrm>
            <a:off x="2717808" y="389003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A6C54F9-5955-49E6-B477-795AEF9E9BB1}"/>
              </a:ext>
            </a:extLst>
          </p:cNvPr>
          <p:cNvSpPr/>
          <p:nvPr/>
        </p:nvSpPr>
        <p:spPr>
          <a:xfrm>
            <a:off x="5778265" y="51735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64B9FAD0-1D09-47A1-9C70-71E8085454F3}"/>
              </a:ext>
            </a:extLst>
          </p:cNvPr>
          <p:cNvSpPr/>
          <p:nvPr/>
        </p:nvSpPr>
        <p:spPr>
          <a:xfrm>
            <a:off x="3084134" y="3314042"/>
            <a:ext cx="522514" cy="1571108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09BEA-B9D1-4FAC-A63E-FE542884AD0C}"/>
              </a:ext>
            </a:extLst>
          </p:cNvPr>
          <p:cNvSpPr txBox="1"/>
          <p:nvPr/>
        </p:nvSpPr>
        <p:spPr>
          <a:xfrm>
            <a:off x="9658291" y="1115624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유효하지 않을 경우 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MEM_FND_006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72D3F-F6A8-42C2-B51C-DB5023323BF1}"/>
              </a:ext>
            </a:extLst>
          </p:cNvPr>
          <p:cNvSpPr txBox="1"/>
          <p:nvPr/>
        </p:nvSpPr>
        <p:spPr>
          <a:xfrm>
            <a:off x="9638399" y="1705321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유효할 경우 </a:t>
            </a:r>
            <a:endParaRPr lang="en-US" altLang="ko-KR" sz="10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MEM_FND_007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67B35-9642-4947-9EBB-55C8DD758807}"/>
              </a:ext>
            </a:extLst>
          </p:cNvPr>
          <p:cNvSpPr txBox="1"/>
          <p:nvPr/>
        </p:nvSpPr>
        <p:spPr>
          <a:xfrm>
            <a:off x="9691894" y="2290273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유효하지 않은 항목의 값 존재 시</a:t>
            </a:r>
            <a:r>
              <a:rPr lang="en-US" altLang="ko-KR" sz="1000" dirty="0"/>
              <a:t> </a:t>
            </a:r>
            <a:r>
              <a:rPr lang="ko-KR" altLang="en-US" sz="1000" dirty="0"/>
              <a:t>동작하지 않음</a:t>
            </a:r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0E5D9B-0CE9-4008-82B3-170E21B38174}"/>
              </a:ext>
            </a:extLst>
          </p:cNvPr>
          <p:cNvSpPr txBox="1"/>
          <p:nvPr/>
        </p:nvSpPr>
        <p:spPr>
          <a:xfrm>
            <a:off x="9658292" y="2869320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항목에 문제가 없으면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MEM_FND_003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CDF617-74C1-4D7D-8C98-B5E25C9AC40D}"/>
              </a:ext>
            </a:extLst>
          </p:cNvPr>
          <p:cNvSpPr txBox="1"/>
          <p:nvPr/>
        </p:nvSpPr>
        <p:spPr>
          <a:xfrm>
            <a:off x="9217553" y="2345203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915EDC-0866-40FD-ABE8-71ADC3BF3110}"/>
              </a:ext>
            </a:extLst>
          </p:cNvPr>
          <p:cNvSpPr txBox="1"/>
          <p:nvPr/>
        </p:nvSpPr>
        <p:spPr>
          <a:xfrm>
            <a:off x="9217553" y="293389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EC10EE-5833-4BE8-A5F9-1CEBADC77905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7C95CF-E0F8-4BA3-AB0C-410929B94DE5}"/>
              </a:ext>
            </a:extLst>
          </p:cNvPr>
          <p:cNvSpPr/>
          <p:nvPr/>
        </p:nvSpPr>
        <p:spPr>
          <a:xfrm>
            <a:off x="3385083" y="868742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1336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E52567B-FED6-4986-A393-EE4A6BDB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905" y="912487"/>
            <a:ext cx="2576971" cy="5580000"/>
          </a:xfrm>
          <a:prstGeom prst="rect">
            <a:avLst/>
          </a:prstGeom>
        </p:spPr>
      </p:pic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BEB4D-8DB7-4E6A-A359-1114276F419C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1FD3D3-62C1-4F2A-B0DE-B040714A9FB6}"/>
              </a:ext>
            </a:extLst>
          </p:cNvPr>
          <p:cNvSpPr/>
          <p:nvPr/>
        </p:nvSpPr>
        <p:spPr>
          <a:xfrm>
            <a:off x="3616909" y="912490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055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MEM_FND_007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7A24455-C1FE-4409-BC82-A4757BF1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078" y="868739"/>
            <a:ext cx="2576970" cy="558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AB2630-E9CF-4CB0-87EE-69B1244FB805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F25F92-37CE-438E-AD3C-3EEC3987B6F0}"/>
              </a:ext>
            </a:extLst>
          </p:cNvPr>
          <p:cNvSpPr/>
          <p:nvPr/>
        </p:nvSpPr>
        <p:spPr>
          <a:xfrm>
            <a:off x="3385083" y="868742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7066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797DB08-462F-4B42-9AA4-67AEABFE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7210" y="973507"/>
            <a:ext cx="2548790" cy="551898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변경완료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24528A5-89B7-45A2-ACDB-94716C3ED754}"/>
              </a:ext>
            </a:extLst>
          </p:cNvPr>
          <p:cNvSpPr/>
          <p:nvPr/>
        </p:nvSpPr>
        <p:spPr>
          <a:xfrm>
            <a:off x="5036033" y="407430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D3C3EC-5B62-421B-BB50-1946A735D8AA}"/>
              </a:ext>
            </a:extLst>
          </p:cNvPr>
          <p:cNvSpPr txBox="1"/>
          <p:nvPr/>
        </p:nvSpPr>
        <p:spPr>
          <a:xfrm>
            <a:off x="9662400" y="1097693"/>
            <a:ext cx="2012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LOGIN_001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5F4FFA-B401-45E8-9171-4ECEC3C4E2B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D52FBB-D4B5-429E-BD0A-E4B45B710D77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MEM_FND_008</a:t>
            </a:r>
          </a:p>
        </p:txBody>
      </p:sp>
    </p:spTree>
    <p:extLst>
      <p:ext uri="{BB962C8B-B14F-4D97-AF65-F5344CB8AC3E}">
        <p14:creationId xmlns:p14="http://schemas.microsoft.com/office/powerpoint/2010/main" val="383697742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학습 뉴스 선택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03" y="1115054"/>
            <a:ext cx="233210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해당 신문사의 뉴스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학습페이지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(NEWS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_STUDY_002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)</a:t>
            </a: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 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19842C4-678D-470F-99F1-1A45A2922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4" cy="558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DEBDBD-F994-4769-B901-8C03AB6D1F01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62D6AC7-B133-4F04-AE23-CFD444CA32C0}"/>
              </a:ext>
            </a:extLst>
          </p:cNvPr>
          <p:cNvSpPr/>
          <p:nvPr/>
        </p:nvSpPr>
        <p:spPr>
          <a:xfrm>
            <a:off x="5965301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9AD34B-F310-4CE8-B67D-84E47979EDE2}"/>
              </a:ext>
            </a:extLst>
          </p:cNvPr>
          <p:cNvSpPr txBox="1"/>
          <p:nvPr/>
        </p:nvSpPr>
        <p:spPr>
          <a:xfrm>
            <a:off x="9168385" y="17053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C6D02E-B06B-4BC6-951A-FC0072ED01D2}"/>
              </a:ext>
            </a:extLst>
          </p:cNvPr>
          <p:cNvSpPr txBox="1"/>
          <p:nvPr/>
        </p:nvSpPr>
        <p:spPr>
          <a:xfrm>
            <a:off x="9672403" y="1694062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메뉴가 열림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E4F24BD-9713-4C35-8D36-52F2EEA6AEC8}"/>
              </a:ext>
            </a:extLst>
          </p:cNvPr>
          <p:cNvSpPr/>
          <p:nvPr/>
        </p:nvSpPr>
        <p:spPr>
          <a:xfrm>
            <a:off x="2988681" y="46084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양쪽 중괄호 54">
            <a:extLst>
              <a:ext uri="{FF2B5EF4-FFF2-40B4-BE49-F238E27FC236}">
                <a16:creationId xmlns:a16="http://schemas.microsoft.com/office/drawing/2014/main" id="{7E7805D7-28DE-48DA-80E0-70434170E653}"/>
              </a:ext>
            </a:extLst>
          </p:cNvPr>
          <p:cNvSpPr/>
          <p:nvPr/>
        </p:nvSpPr>
        <p:spPr>
          <a:xfrm>
            <a:off x="3312367" y="3429000"/>
            <a:ext cx="2783634" cy="2635849"/>
          </a:xfrm>
          <a:prstGeom prst="bracePair">
            <a:avLst>
              <a:gd name="adj" fmla="val 469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7189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F96548B-CA96-4617-BD01-9D952B00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164" y="927792"/>
            <a:ext cx="2576965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LOGIN_000</a:t>
            </a:r>
            <a:endParaRPr lang="ko-KR" altLang="en-US" sz="12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2D258AB-88C7-42C9-92E3-144416548D41}"/>
              </a:ext>
            </a:extLst>
          </p:cNvPr>
          <p:cNvSpPr/>
          <p:nvPr/>
        </p:nvSpPr>
        <p:spPr>
          <a:xfrm>
            <a:off x="5345304" y="51735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2DFA518-4BF2-4F5D-879D-0312B0AD452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14C25D-01E4-4739-8ABA-74C01B9CB1EB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9DCB64-7744-495F-8435-C8DCC0D26B55}"/>
              </a:ext>
            </a:extLst>
          </p:cNvPr>
          <p:cNvSpPr txBox="1"/>
          <p:nvPr/>
        </p:nvSpPr>
        <p:spPr>
          <a:xfrm>
            <a:off x="9658292" y="1101641"/>
            <a:ext cx="1869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LOGIN_002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B20E70-6AB5-47D1-8F58-76619D325A73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90963C-8D41-4875-8590-4E07E3F21D57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7620FA-5235-43B5-8392-B0FC1A973E70}"/>
              </a:ext>
            </a:extLst>
          </p:cNvPr>
          <p:cNvSpPr/>
          <p:nvPr/>
        </p:nvSpPr>
        <p:spPr>
          <a:xfrm>
            <a:off x="5345303" y="565320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B55FFA0-CC6E-4182-B5FD-6D2411B411E7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1A98FC2-B09C-47D4-AE4C-C5A25807228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1E18D2-84C5-478E-A8A1-E67AF35E1E0E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FE12B3-5620-489E-B2CE-DFF112527F4C}"/>
              </a:ext>
            </a:extLst>
          </p:cNvPr>
          <p:cNvSpPr txBox="1"/>
          <p:nvPr/>
        </p:nvSpPr>
        <p:spPr>
          <a:xfrm>
            <a:off x="9217553" y="17865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8A6B3-E7BC-41EE-92D9-312B5B0EF8CA}"/>
              </a:ext>
            </a:extLst>
          </p:cNvPr>
          <p:cNvSpPr txBox="1"/>
          <p:nvPr/>
        </p:nvSpPr>
        <p:spPr>
          <a:xfrm>
            <a:off x="9671036" y="1694294"/>
            <a:ext cx="1869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LOGIN_001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1053417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래픽 45">
            <a:extLst>
              <a:ext uri="{FF2B5EF4-FFF2-40B4-BE49-F238E27FC236}">
                <a16:creationId xmlns:a16="http://schemas.microsoft.com/office/drawing/2014/main" id="{76830387-84B5-4A10-AF61-2B0B4680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4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메뉴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메뉴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DEBDBD-F994-4769-B901-8C03AB6D1F01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1BAE60-DF23-430A-9FD7-568F5827CD5B}"/>
              </a:ext>
            </a:extLst>
          </p:cNvPr>
          <p:cNvSpPr/>
          <p:nvPr/>
        </p:nvSpPr>
        <p:spPr>
          <a:xfrm>
            <a:off x="3508527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5E7F9DD-77DE-4095-99A2-030A7B23F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160" y="1039906"/>
            <a:ext cx="1267641" cy="550440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AA25CB07-0C65-4160-996C-96097C272FA5}"/>
              </a:ext>
            </a:extLst>
          </p:cNvPr>
          <p:cNvSpPr/>
          <p:nvPr/>
        </p:nvSpPr>
        <p:spPr>
          <a:xfrm>
            <a:off x="5878212" y="153581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D28F906-AC7A-4BFA-9BEB-2DE915B2D9E7}"/>
              </a:ext>
            </a:extLst>
          </p:cNvPr>
          <p:cNvSpPr/>
          <p:nvPr/>
        </p:nvSpPr>
        <p:spPr>
          <a:xfrm>
            <a:off x="5889312" y="19339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346D44-BEA1-4AD9-B943-FE9217F882DC}"/>
              </a:ext>
            </a:extLst>
          </p:cNvPr>
          <p:cNvSpPr/>
          <p:nvPr/>
        </p:nvSpPr>
        <p:spPr>
          <a:xfrm>
            <a:off x="5878211" y="236754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416850B-93D0-4956-8033-54D803014656}"/>
              </a:ext>
            </a:extLst>
          </p:cNvPr>
          <p:cNvSpPr/>
          <p:nvPr/>
        </p:nvSpPr>
        <p:spPr>
          <a:xfrm>
            <a:off x="5878211" y="28141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3F64587-BE9A-4A0A-B159-4934D2ED4508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01538BD-85E0-413C-AB75-F1DEFADCBF8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AB2B2C3-54C7-470F-89B2-964370ADF589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1136767-9DA7-449D-AF38-47377C506B60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B25A530-6BE3-4BD6-A470-9088990CB3D7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3809243-7980-43B7-B1B7-074C038DD340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8FC4F1-2E3B-462E-94FF-29F2C8D89307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F6B781-933A-46A6-B213-85FF0FE822F2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3A4E97-53A8-4336-8927-BDC882B7B109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F0F6CB-7E56-40CA-B3A4-CDC9FAF3501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B71343-8FE8-4910-8226-45F27EA9ED72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F0FBDF-9917-4B63-A3D3-E17AD79D9403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2B0964-282B-4FE5-8FD2-E357FEA50481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57E833-7564-4D0D-9CAB-6637FB2779CA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5AA74B-225B-484E-AB83-6A8B0DBFD701}"/>
              </a:ext>
            </a:extLst>
          </p:cNvPr>
          <p:cNvSpPr txBox="1"/>
          <p:nvPr/>
        </p:nvSpPr>
        <p:spPr>
          <a:xfrm>
            <a:off x="9657715" y="1111172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38CE6B-4B24-4E12-8576-665BE17B2016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04725D-A4D3-4DF9-BC62-B1790283CA26}"/>
              </a:ext>
            </a:extLst>
          </p:cNvPr>
          <p:cNvSpPr txBox="1"/>
          <p:nvPr/>
        </p:nvSpPr>
        <p:spPr>
          <a:xfrm>
            <a:off x="9657715" y="1690222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A05ADC-BAA8-4BB5-B17E-9BA29CB502AF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F38623-7622-480E-9EA9-6E33048F7D8B}"/>
              </a:ext>
            </a:extLst>
          </p:cNvPr>
          <p:cNvSpPr txBox="1"/>
          <p:nvPr/>
        </p:nvSpPr>
        <p:spPr>
          <a:xfrm>
            <a:off x="9657715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155E83-A4ED-40C3-96AA-FBEAC03347F0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96762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기사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BD351EA-BD2F-454C-9551-BE40B232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57" cy="5580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7080F9-2658-4BE0-9CBF-4A3BFBA91EC3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F89093-AA16-417F-BF3F-BA4270783458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_STUDY_002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D23907-555B-4DB4-ABBC-439636EE048F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9E40D4E-06F5-41C6-B52E-07EE12EB52E8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84D773-6565-4C70-B5E7-FD791744E92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0DDCF-D08B-46D9-9016-109952A068B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_STUDY_003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FE3D5-935A-416F-871D-8F3CBB4A361E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기사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1797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290E4613-352D-4D43-AF51-BDB0383B5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7" y="927792"/>
            <a:ext cx="2576973" cy="558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24A24B-BFB3-4A71-9E3B-22A95B41E132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9CB73-4513-44CB-922E-3E16D42AAA04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AA8665-2749-4281-9D26-C654C3975396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843A7C-6DC1-429A-A8ED-06B363A19DF9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29ED6E8-D14B-415C-AAF3-1B140023563A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4A126B-3659-4F46-8FC4-1C77C9FAA6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0D6723-42A5-4BBC-B8D1-F1717713F77B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E01551-B891-4EE6-A758-DF3269F8EFCE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AAEFB5-33B7-4B9B-87AD-47A6206A0AA1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A1BB5D-03A6-41F3-8520-0B040120183B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9EBBBB-E12D-4460-974B-DD4295033906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87CCE7-6B16-4D28-9F65-4A04CA615636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0753A3-037D-460F-B0D2-A1E0789A0A0D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 다음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26FA98-A4BE-489F-ACBE-2D2757F200FA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798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71659594-A867-4CBC-B549-DC924516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802" y="901846"/>
            <a:ext cx="2576973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8E89C1-C3DE-4725-B7F1-6544BAB7236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19B6-78F0-480D-B526-17AE080E7824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_STUDY_004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A244C4-47E0-40DA-97EC-6F5E286CBE81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251227D-3CD9-4D37-94A7-7FB01B52106D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8D24BD-FA24-431C-8CB6-480D57B8C7A5}"/>
              </a:ext>
            </a:extLst>
          </p:cNvPr>
          <p:cNvSpPr/>
          <p:nvPr/>
        </p:nvSpPr>
        <p:spPr>
          <a:xfrm>
            <a:off x="3770645" y="549618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815700-C6F9-4F87-B2ED-1B6DD4B10F9B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9E59A0-DED1-4EA9-9965-4836611EF5A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D8FD59-BE4D-4374-A1F1-B23229986A88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764133-74B7-46D9-8474-8AC409CFB99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66CC30A-2439-44F7-8D17-C0EF38F8A8B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F6AD2B-C57C-46AF-A086-7390C5828C09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26BC87-BA0C-4613-88F5-9FAFDE2D8EE7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5427BE-942B-469F-87E7-BD41C68B590F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3E8DA6-B1DA-46AB-AB67-B6E607ACDB59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8FED1E-9277-42CA-8268-D3512B41F45F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_STUDY_003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4CBBD8-563F-4523-9D83-C844542866AC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44D5E7-51A3-45D9-90EC-657455698169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_STUDY_007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AB9B39-3CC1-4206-A0CC-543E729B7458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 fontScale="92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526022-9710-41EC-810C-ED326FA07610}"/>
              </a:ext>
            </a:extLst>
          </p:cNvPr>
          <p:cNvSpPr txBox="1"/>
          <p:nvPr/>
        </p:nvSpPr>
        <p:spPr>
          <a:xfrm>
            <a:off x="9672403" y="2271634"/>
            <a:ext cx="1866217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정답과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_STUDY_005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DEA141-B5F3-4EF8-B703-24A366F4A54C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 fontScale="92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BD8A5D-6FDA-48ED-8CE6-CA2C1CE31546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정답과 불일치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_STUDY_006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963CFD-0E06-450E-8E7A-D15CFF90AB2C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21B6D-17A0-48D6-9730-372AC9DAC8AB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1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4236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8BD6F8-C107-40E5-86D0-C72AC60A6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985" y="927060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2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73D1FA-6F38-4F2B-A5ED-5CDAE41DA389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9BC5F-ABF1-4812-AD92-15F287EEBDBB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07714-D8D9-4F45-A4AD-09AA7AD25885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정답일 경우 글자색을 파란색으로 표시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,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정답입니다 표시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BE57A3-5AAD-4B06-A4C7-D55258DFC6C2}"/>
              </a:ext>
            </a:extLst>
          </p:cNvPr>
          <p:cNvSpPr/>
          <p:nvPr/>
        </p:nvSpPr>
        <p:spPr>
          <a:xfrm>
            <a:off x="5447546" y="525267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36699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1F5102B-8BE3-4139-85C9-3CBA5784C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0" y="901846"/>
            <a:ext cx="2576970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D0655-DF6E-455A-89CF-25D9AF7792EC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3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D2CCD6-5330-4535-B47D-DF0BEC1FD0F3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98930-518D-4FBF-834F-DDD29DCA7677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078BC-B9AB-4546-ACC6-B84ABC3D15DF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오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답일 경우 글자색을 빨간색으로 표시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,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오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답입니다 표시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988BC4C-58B2-4E6D-BD9C-C12C31168759}"/>
              </a:ext>
            </a:extLst>
          </p:cNvPr>
          <p:cNvSpPr/>
          <p:nvPr/>
        </p:nvSpPr>
        <p:spPr>
          <a:xfrm>
            <a:off x="5447546" y="525267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906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D47520FF-170C-49C7-990A-CD25F778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53696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53696" y="228056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47711" y="228056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_STUDY_007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081643" y="567959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53696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53696" y="228056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47711" y="228056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53696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35455" y="170225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57714" y="1700784"/>
            <a:ext cx="115127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발음 듣기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35455" y="228901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57714" y="2287544"/>
            <a:ext cx="225895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_STUDY_008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BD5723C-4283-4909-A28E-0F05424E0D19}"/>
              </a:ext>
            </a:extLst>
          </p:cNvPr>
          <p:cNvSpPr/>
          <p:nvPr/>
        </p:nvSpPr>
        <p:spPr>
          <a:xfrm>
            <a:off x="5568752" y="567959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2920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2B6310E5-C752-4EC5-8022-28624ABCD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830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_STUDY_008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5149703" y="55109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녹음 시작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_STUDY_009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29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B910801-EE22-47A8-929A-30AD964CA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347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_STUDY_009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936343" y="587214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녹음 종료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03962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EE24395-EFCD-4D78-90D2-4EBB63E4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3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_STUDY_010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143863" y="594663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04A9EF-0EFC-4BA8-AF08-30802EF432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45905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녹음 파일 재생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34960BF-CDBC-4202-9886-E226239C821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72403" y="227163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다시 녹음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하기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파일 제출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B5878EA-C276-4D72-B32C-22E66EC713EF}"/>
              </a:ext>
            </a:extLst>
          </p:cNvPr>
          <p:cNvSpPr/>
          <p:nvPr/>
        </p:nvSpPr>
        <p:spPr>
          <a:xfrm>
            <a:off x="4669018" y="594663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F5E36CE-AFAB-4D66-8F6B-13FFF390EC25}"/>
              </a:ext>
            </a:extLst>
          </p:cNvPr>
          <p:cNvSpPr/>
          <p:nvPr/>
        </p:nvSpPr>
        <p:spPr>
          <a:xfrm>
            <a:off x="5350489" y="596053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1840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F96548B-CA96-4617-BD01-9D952B00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164" y="927792"/>
            <a:ext cx="2576965" cy="5580000"/>
          </a:xfrm>
          <a:prstGeom prst="rect">
            <a:avLst/>
          </a:prstGeom>
        </p:spPr>
      </p:pic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 영상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튜토리얼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LOGIN_001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90963C-8D41-4875-8590-4E07E3F21D57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334D9F-E5C3-4464-BDBF-88924E207C15}"/>
              </a:ext>
            </a:extLst>
          </p:cNvPr>
          <p:cNvSpPr/>
          <p:nvPr/>
        </p:nvSpPr>
        <p:spPr>
          <a:xfrm>
            <a:off x="3517164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8A9A772-F529-4A1E-B508-0ED83785D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4072" y="2538112"/>
            <a:ext cx="2443148" cy="24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986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A505E1D-3749-4C60-BD98-0B503B0C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674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_STUDY_011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632127" y="41492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0A7CD2-4E09-40C4-B43A-25AACEC448B0}"/>
              </a:ext>
            </a:extLst>
          </p:cNvPr>
          <p:cNvSpPr/>
          <p:nvPr/>
        </p:nvSpPr>
        <p:spPr>
          <a:xfrm>
            <a:off x="5919458" y="426525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0EEF221-065F-4CD9-89AD-845A27A3399D}"/>
              </a:ext>
            </a:extLst>
          </p:cNvPr>
          <p:cNvSpPr/>
          <p:nvPr/>
        </p:nvSpPr>
        <p:spPr>
          <a:xfrm>
            <a:off x="4493627" y="593020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04A9EF-0EFC-4BA8-AF08-30802EF432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63378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내 녹음 파일 재생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26145D0-A55D-4277-8D82-D74A74F3B9AF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34960BF-CDBC-4202-9886-E226239C821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72403" y="2271634"/>
            <a:ext cx="189987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원어민 녹음 파일 재생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다시 녹음 하기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C96E81B-E668-4305-8BC6-1CB0422F219D}"/>
              </a:ext>
            </a:extLst>
          </p:cNvPr>
          <p:cNvSpPr/>
          <p:nvPr/>
        </p:nvSpPr>
        <p:spPr>
          <a:xfrm>
            <a:off x="5679324" y="595500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C3C12E8-8DC6-4D7B-A4D4-8151BD1C3501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C24194E-796A-41EB-AA56-2DFF7ECD4616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0D36FC-9A62-4D48-B1C2-505F7711DBDD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95115D6-4617-4E34-90BB-A43F6982CA5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E95546A-343F-4D53-9BBA-7B071BE0236A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CA53BE-9D27-4992-AC04-973A604EE55F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4D0C73-2618-4A88-9AD0-93122F11E062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1D33B4-5FD5-4996-8E43-EBE4B383AAB9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3842FDA-C6C9-4B38-A686-E7A9FA2A28E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615DAE0-001F-47D6-9A0F-719E62F199AB}"/>
              </a:ext>
            </a:extLst>
          </p:cNvPr>
          <p:cNvSpPr txBox="1"/>
          <p:nvPr/>
        </p:nvSpPr>
        <p:spPr>
          <a:xfrm>
            <a:off x="9150144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3CA751-87BF-41EB-8253-7ECA3494A0B3}"/>
              </a:ext>
            </a:extLst>
          </p:cNvPr>
          <p:cNvSpPr txBox="1"/>
          <p:nvPr/>
        </p:nvSpPr>
        <p:spPr>
          <a:xfrm>
            <a:off x="9672403" y="3426802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평가 실행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12694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A6E67F7-6A12-43F4-9906-F12966B4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702" y="893347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평가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_STUDY_012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_STUDY_007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발음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평가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0B7189-EE70-415E-B73D-AB3252EA8FD0}"/>
              </a:ext>
            </a:extLst>
          </p:cNvPr>
          <p:cNvSpPr/>
          <p:nvPr/>
        </p:nvSpPr>
        <p:spPr>
          <a:xfrm>
            <a:off x="3386798" y="58373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FE9EB5-1638-4CBB-9BDD-6D741C859201}"/>
              </a:ext>
            </a:extLst>
          </p:cNvPr>
          <p:cNvSpPr txBox="1"/>
          <p:nvPr/>
        </p:nvSpPr>
        <p:spPr>
          <a:xfrm>
            <a:off x="9168385" y="2285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F7C29-1153-48B6-B018-F43D673EE948}"/>
              </a:ext>
            </a:extLst>
          </p:cNvPr>
          <p:cNvSpPr txBox="1"/>
          <p:nvPr/>
        </p:nvSpPr>
        <p:spPr>
          <a:xfrm>
            <a:off x="9672403" y="2284286"/>
            <a:ext cx="2018501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발음의 명확성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,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강세의 유사성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,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강세의 명확성을 근거로 하여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등급으로 표시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97113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C019B3-F4E3-4C15-8CBA-5C73AB7D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7" t="16259" r="45948" b="20297"/>
          <a:stretch/>
        </p:blipFill>
        <p:spPr>
          <a:xfrm>
            <a:off x="3565629" y="1068666"/>
            <a:ext cx="2483778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EB04A3-C90E-46B4-AB3C-7C367D42DD55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CBD1F8-AF68-4423-BE16-EF4EF03F8937}"/>
              </a:ext>
            </a:extLst>
          </p:cNvPr>
          <p:cNvSpPr/>
          <p:nvPr/>
        </p:nvSpPr>
        <p:spPr>
          <a:xfrm>
            <a:off x="5869919" y="206627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0E312C-D813-49D7-94C9-C64F0B67F4CB}"/>
              </a:ext>
            </a:extLst>
          </p:cNvPr>
          <p:cNvSpPr/>
          <p:nvPr/>
        </p:nvSpPr>
        <p:spPr>
          <a:xfrm>
            <a:off x="5944638" y="407431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CEF098D-B11A-4A9C-9B33-F749347DAEB9}"/>
              </a:ext>
            </a:extLst>
          </p:cNvPr>
          <p:cNvSpPr/>
          <p:nvPr/>
        </p:nvSpPr>
        <p:spPr>
          <a:xfrm>
            <a:off x="5880079" y="558518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7736736-9B32-423E-8FF7-5FDF2D3224CF}"/>
              </a:ext>
            </a:extLst>
          </p:cNvPr>
          <p:cNvSpPr/>
          <p:nvPr/>
        </p:nvSpPr>
        <p:spPr>
          <a:xfrm>
            <a:off x="6008417" y="97655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CC38CA-F449-4F15-8EDE-85FC5436F9E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418390-2C58-419A-9702-8E7F8F26BD0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92B405-1CF6-479A-88DA-47C2D753611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349A89-4D2A-40B1-A09C-4477AA55CDC1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7AD050-C819-4D3A-A587-BEDD227D67A5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F9A81-1D18-488D-8EBB-A056E61E730E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33B9C3-6228-4698-98DC-8B31D92D019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5217F8-D6D4-4EFD-B264-9A9C6FF6567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0A271C-D128-4CDE-99CF-1DF84E3B3A7D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41640EE-56F5-42EF-81ED-21F440E64EB5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F30561-7E60-467C-8904-BC17C50509D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CC6B01-08D0-480A-AFF4-F161C2724617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B0882-3E17-4654-B111-778A9B539842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51C4E8-7827-4EA6-AE19-7BD65AC8256C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537EB8-07E5-452B-AB7D-A9774F5D9EA6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7A807-3B3A-4045-8818-662FAC3B8C7C}"/>
              </a:ext>
            </a:extLst>
          </p:cNvPr>
          <p:cNvSpPr txBox="1"/>
          <p:nvPr/>
        </p:nvSpPr>
        <p:spPr>
          <a:xfrm>
            <a:off x="9672402" y="1115054"/>
            <a:ext cx="233210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모든 단어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0C1BF-E9EF-4393-B218-7E1C78E5EA8D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A1361D-2A27-424F-8365-2B50DF63CAF0}"/>
              </a:ext>
            </a:extLst>
          </p:cNvPr>
          <p:cNvSpPr txBox="1"/>
          <p:nvPr/>
        </p:nvSpPr>
        <p:spPr>
          <a:xfrm>
            <a:off x="9672403" y="1682183"/>
            <a:ext cx="145905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틀린 단어 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5F30159-9179-4170-985B-68386505396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5D0B5F-FFAE-4718-98C1-4FA884FE0559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A49FC1-57EE-4F24-95EF-45F94FCA0E28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D433B2-A07C-4FB3-B25B-42804F50E65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52C7FD-A0BA-49A4-9002-66FC3A22BA39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268AA8-3DDE-4D99-97D6-4D52CA618387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F13492D-E286-4FAD-B709-0DBA1FA4093C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E6A59E-6968-408D-8117-854515AB6264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870BA2-8731-4239-AB64-B22A06C9CC3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D4D5751-E1B5-49D0-A286-E60C6012A77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B7FD14-C121-475A-ACC7-F0DA335AC3AB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161910-3A12-4DB0-B106-7FED84163426}"/>
              </a:ext>
            </a:extLst>
          </p:cNvPr>
          <p:cNvSpPr txBox="1"/>
          <p:nvPr/>
        </p:nvSpPr>
        <p:spPr>
          <a:xfrm>
            <a:off x="9662400" y="2273100"/>
            <a:ext cx="21659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즐겨찾기 등록한 단어 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1DE18D-3FCE-4C1E-8D2C-32D692FE24D1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DCC503-1A48-4DF9-B2C9-E0CAC45C06F9}"/>
              </a:ext>
            </a:extLst>
          </p:cNvPr>
          <p:cNvSpPr txBox="1"/>
          <p:nvPr/>
        </p:nvSpPr>
        <p:spPr>
          <a:xfrm>
            <a:off x="9672403" y="2858394"/>
            <a:ext cx="213231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EF93FAA-6775-4361-9D19-E2BA7DC4752B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29ACA6C-A361-4193-9101-6C443DF6138D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421954-9436-4C76-801A-BF3634C77434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35318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C019B3-F4E3-4C15-8CBA-5C73AB7D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7" t="16259" r="45948" b="20297"/>
          <a:stretch/>
        </p:blipFill>
        <p:spPr>
          <a:xfrm>
            <a:off x="3599360" y="1039906"/>
            <a:ext cx="2483778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전체메뉴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전체 메뉴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EB04A3-C90E-46B4-AB3C-7C367D42DD55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F8C2B34-CD90-4C3D-B432-5BBDE310EA55}"/>
              </a:ext>
            </a:extLst>
          </p:cNvPr>
          <p:cNvSpPr/>
          <p:nvPr/>
        </p:nvSpPr>
        <p:spPr>
          <a:xfrm>
            <a:off x="3508527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래픽 62">
            <a:extLst>
              <a:ext uri="{FF2B5EF4-FFF2-40B4-BE49-F238E27FC236}">
                <a16:creationId xmlns:a16="http://schemas.microsoft.com/office/drawing/2014/main" id="{E92B4085-8057-4E57-8042-B95BC68EA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160" y="1039906"/>
            <a:ext cx="1267641" cy="5504409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D269D494-79EE-42CF-B26F-C090BF73933C}"/>
              </a:ext>
            </a:extLst>
          </p:cNvPr>
          <p:cNvSpPr/>
          <p:nvPr/>
        </p:nvSpPr>
        <p:spPr>
          <a:xfrm>
            <a:off x="5878212" y="153581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9E325-4D08-4F4C-AFCE-E8DB3FF27D7A}"/>
              </a:ext>
            </a:extLst>
          </p:cNvPr>
          <p:cNvSpPr/>
          <p:nvPr/>
        </p:nvSpPr>
        <p:spPr>
          <a:xfrm>
            <a:off x="5889312" y="19339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6A0158D-77DF-438D-BA02-CA33E2CBC9D9}"/>
              </a:ext>
            </a:extLst>
          </p:cNvPr>
          <p:cNvSpPr/>
          <p:nvPr/>
        </p:nvSpPr>
        <p:spPr>
          <a:xfrm>
            <a:off x="5878211" y="236754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FE59CC8-0D72-4CEA-882F-1E74C2AFC7A7}"/>
              </a:ext>
            </a:extLst>
          </p:cNvPr>
          <p:cNvSpPr/>
          <p:nvPr/>
        </p:nvSpPr>
        <p:spPr>
          <a:xfrm>
            <a:off x="5878211" y="28141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DD83F9-A568-451A-B491-D70E17DF952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3D9A843-7163-42D3-964A-F1334C0D02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0C6E917-774B-42B1-BE28-D3B068CD66C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9F65585-77E6-4035-A7A5-D15CED296615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71494E2-8E8F-480B-9625-0412C263B692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5BED4C4-D97C-4170-A93B-B50CC17AC8E1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7A547B-CC1F-40AC-8822-181A0C6249BE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7A2064-75FF-42DA-B95D-B72AA9B4533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293829-7121-4355-BE33-03F0E0E5A0F3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64CA96-2BB0-476E-A291-69F7C623546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445FDE-D559-4985-9DE1-6D8868230B6C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2C246A-A74B-41B3-BA79-D4E7055918F7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C7E263-9378-40D0-AF59-0E7BCE64DFBE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6DFFA1-4ABE-4F06-92BA-83223EC5C53D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B43A27-EF15-4013-B002-1E2199EE451B}"/>
              </a:ext>
            </a:extLst>
          </p:cNvPr>
          <p:cNvSpPr txBox="1"/>
          <p:nvPr/>
        </p:nvSpPr>
        <p:spPr>
          <a:xfrm>
            <a:off x="9657715" y="1111172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5D696CD-5985-4F95-AC77-209FA0251BC8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440C5F-7AC3-476E-84BC-73E10A704714}"/>
              </a:ext>
            </a:extLst>
          </p:cNvPr>
          <p:cNvSpPr txBox="1"/>
          <p:nvPr/>
        </p:nvSpPr>
        <p:spPr>
          <a:xfrm>
            <a:off x="9657715" y="1690222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F5AE16-6833-4CD9-A230-39BF6E0FE6A8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7B3DC52-FE08-4741-A86F-27883AEBFDC7}"/>
              </a:ext>
            </a:extLst>
          </p:cNvPr>
          <p:cNvSpPr txBox="1"/>
          <p:nvPr/>
        </p:nvSpPr>
        <p:spPr>
          <a:xfrm>
            <a:off x="9657715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48CDF85-FD98-47E6-A1F6-9892F15D963E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19889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8313983-B16E-4D04-9040-B2AE604C0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723" y="901846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 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07F131-E036-4E79-B674-9836C731A71C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2FEA266-BFAD-43A4-BAF2-3B7B7194746E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2BBA54-D66D-4BC3-A761-53878C52DA3E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D7CE5BB-BB94-4F96-AB3D-4DB2635F34D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0552EE-28AB-4F7E-B6E0-CE162DA8E31C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C9C0CA-70E2-45D8-AC0C-8543F31DFBF8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FD7A73-464A-4115-BE4C-3A08554DF96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902B83-4356-4BF2-9737-BB8353D3B55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8D53DC-176D-4733-AC3B-E8725BF296EE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A85628-1B72-479B-9EF4-96DDA29CE890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27300-A4EC-4875-B08F-0B10F4F563E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A47456-7742-4E2B-946B-F89FC8F30431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FD6AD-657F-4634-84D7-435F6E2B0294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3A3C3E-1252-4AB2-A2E1-B9CC95A95D10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576052-3E87-4299-89F8-601D4C3FB037}"/>
              </a:ext>
            </a:extLst>
          </p:cNvPr>
          <p:cNvSpPr txBox="1"/>
          <p:nvPr/>
        </p:nvSpPr>
        <p:spPr>
          <a:xfrm>
            <a:off x="9672403" y="1682183"/>
            <a:ext cx="159210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_003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8B2DB91-FB44-4609-B82B-695FF8FC562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E27609D-DADE-4418-BC7B-8B80328FF418}"/>
              </a:ext>
            </a:extLst>
          </p:cNvPr>
          <p:cNvSpPr/>
          <p:nvPr/>
        </p:nvSpPr>
        <p:spPr>
          <a:xfrm>
            <a:off x="5586046" y="418190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5F2B6B-3111-4789-ACE9-A521B43048B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C2AA3DB-F1EC-4973-AFD6-398A1D9379D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B96E32-D66E-4184-A8C3-502D57B63878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9AA169-CB59-4D96-AEE6-2C3C6B90D1DB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53EADE2-741F-4B90-B138-8D8443FA120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3A37A4A-6473-4E7A-B759-A9BC3877FB5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92DE834-05EA-41CA-A20C-9401D4485E74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6CECD7-05F8-4350-86FB-E68D4C51E25E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8348653-ED23-4D1C-920B-4F85C5C8B09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047ACAD-493C-41F5-8931-7DFAA6B32098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67C95A-B55A-4B23-ABF5-0D41843AA0DA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E13FBEF-07F8-4E6B-8665-BCC43BDCF8A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D876FFC-D1EC-48FF-94FD-932537CC2CF8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C39783-4636-47AD-A43D-0E1F3705EFF5}"/>
              </a:ext>
            </a:extLst>
          </p:cNvPr>
          <p:cNvSpPr txBox="1"/>
          <p:nvPr/>
        </p:nvSpPr>
        <p:spPr>
          <a:xfrm>
            <a:off x="9672403" y="2271634"/>
            <a:ext cx="1721946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단어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/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뜻 중 먼저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보여주는 것을 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3773E75-3162-4DC5-A58B-80EE2FFB4209}"/>
              </a:ext>
            </a:extLst>
          </p:cNvPr>
          <p:cNvSpPr/>
          <p:nvPr/>
        </p:nvSpPr>
        <p:spPr>
          <a:xfrm>
            <a:off x="5826545" y="567959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30692B5-33F7-43C7-93D3-8943DFE681F8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5422507-A6A8-4CFE-A926-AE4B3F0C3F52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095CDC2-6464-4C65-919E-625BACE4495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15C46F-3460-41ED-AEBF-61B536059617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5D44291-17BE-4A65-825B-352191C09563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865266F-8EC1-4A8B-8FB7-112BB2663A4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F627388-CBA0-44CE-B678-5445D73AE05D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F1CAEC-067E-4DF5-AAAD-CDC332215DCE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77D0A34-8A6A-4296-A1C4-3D03F3A58F46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40D85A7-C805-4F5A-91B7-C3651C36C07D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C8B003-A92C-4FB8-8367-AE3D402CC486}"/>
              </a:ext>
            </a:extLst>
          </p:cNvPr>
          <p:cNvSpPr txBox="1"/>
          <p:nvPr/>
        </p:nvSpPr>
        <p:spPr>
          <a:xfrm>
            <a:off x="9672403" y="2858394"/>
            <a:ext cx="220765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체크 버튼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학습 단어의 개수 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7F12B5-2FD2-4610-829A-F3A6AB1DC96D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CFEB79B-C44C-4B61-89E5-EE41D84CAB2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39C1661-C22A-48DE-8C16-F3975EA92863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0669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89312079-E4ED-4F49-B755-1BAC9E896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01846"/>
            <a:ext cx="2576970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A1E8C8-2E94-45E7-AC99-07AFA3BDE168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A7691-4177-4E49-8391-306119B3126B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 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1BE10-B3DE-469D-8FDF-9B56E72019CA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25499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_004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CD5FFAB-5535-4569-8387-A351D1762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7" y="901846"/>
            <a:ext cx="2576973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BADAAF-A46F-4DC0-B781-4DF53684712F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B3E422-C141-47A2-9720-8D9066A4B5F3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F7D3D37-7A65-4509-AE34-E64898CCDB06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2C8711-F93F-464E-824D-6CD05B65BA4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FFE71-5546-479D-9E52-F1C7963BEEFE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C4650-B0F1-4E41-8B65-A3284EBF6618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AA5A22-B0FA-477E-B5D0-5522EAD0ABF3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8B5755-B0D8-4A8A-B202-179E96D3E4D2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3F94E4-EE20-4162-B1F1-1BCB9FE730A1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6FFDD-6378-4D4F-8739-8255418473FA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34852-9FDF-4214-A316-55B5335300A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2AB3E-20FF-4ACC-8CF7-9C01FB7EB899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CB4A3-ED28-445D-AFE0-27BF3D48913B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A0471C-CA85-4669-9EBB-0E9C395ABC32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862B85-51FF-4D96-9A72-F995BBCAF6E0}"/>
              </a:ext>
            </a:extLst>
          </p:cNvPr>
          <p:cNvSpPr txBox="1"/>
          <p:nvPr/>
        </p:nvSpPr>
        <p:spPr>
          <a:xfrm>
            <a:off x="9672403" y="1682183"/>
            <a:ext cx="1592103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결과 창으로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_007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08140F-E382-4065-9B69-0BC72E7E8898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606D4A-CC49-4A45-8E44-2D5523F2A73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721F27-E4B4-4FD6-A8DE-8CD3FE9CF25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836E78-9973-468C-8419-C9703D99F626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E18EF9-10B4-4E5B-A7A6-AD51D0F386A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54E47F-1446-42ED-AF8F-81449B80DC7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EE290-D8A3-49DA-B60F-1645CFFCB85E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1F6340-E468-4562-8F07-CB027860CC3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47228C-D860-4F8E-AF91-EED8C1CCA24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4CAA895-9377-499D-BE3D-9C7994A9241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51BBEBB-8707-49A4-8AFF-FE5FC11F540C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0EC967-8FF4-46CA-9F77-C2AF150437C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7E0C34-DCB3-4C0B-BE1B-2E2424CF7B1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02FA277-FEF4-480F-8734-352D76771D94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4B2FA0-6AC3-493B-8573-28D17FE92A27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4FC3C4-C32B-485B-A204-214A7B68CE3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196F54-61D5-4231-A04B-A80A31B90331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3E60BE-E819-458B-8B6D-356D2F933645}"/>
              </a:ext>
            </a:extLst>
          </p:cNvPr>
          <p:cNvSpPr txBox="1"/>
          <p:nvPr/>
        </p:nvSpPr>
        <p:spPr>
          <a:xfrm>
            <a:off x="9662400" y="2273100"/>
            <a:ext cx="216277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카드가 뒤집어지면서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 뜻이 노출됨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A1DDE6E-E22A-4B75-9792-8C0F0057EA24}"/>
              </a:ext>
            </a:extLst>
          </p:cNvPr>
          <p:cNvSpPr/>
          <p:nvPr/>
        </p:nvSpPr>
        <p:spPr>
          <a:xfrm>
            <a:off x="5586046" y="418190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EC6D1C-25A4-4036-BC3E-6AE7DAF02DB8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F211D7-1726-4F9D-93C7-A2C1FFFFF6BB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1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1328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_005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D0CF81AD-8BC0-471C-B268-DA82002BD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7" y="901846"/>
            <a:ext cx="2576973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2733E-0B22-4CC6-9C4E-E5CE7A9769E8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EAB1FFF-5FB6-4925-B5AF-8E7C5457DC4F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201653-3AA0-42F3-9454-1F613977C83A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FB5B10C-B908-4415-9D72-F35CCD8F652F}"/>
              </a:ext>
            </a:extLst>
          </p:cNvPr>
          <p:cNvSpPr/>
          <p:nvPr/>
        </p:nvSpPr>
        <p:spPr>
          <a:xfrm>
            <a:off x="5890751" y="15729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49B961-E47B-4211-A84C-77A641DC2A24}"/>
              </a:ext>
            </a:extLst>
          </p:cNvPr>
          <p:cNvSpPr/>
          <p:nvPr/>
        </p:nvSpPr>
        <p:spPr>
          <a:xfrm>
            <a:off x="4266792" y="595615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39253-E9BE-4F0F-A49B-2F167F9BA32A}"/>
              </a:ext>
            </a:extLst>
          </p:cNvPr>
          <p:cNvSpPr/>
          <p:nvPr/>
        </p:nvSpPr>
        <p:spPr>
          <a:xfrm>
            <a:off x="5825553" y="594830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2872B9A-19EA-4F1B-AFB5-13A8ABDE3795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ADFC1B-1964-40B2-98F2-AD3E9D61C00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119CB9-E498-4372-A848-F1AF9B457863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B00CF8-663F-420B-B54C-1740E25013BF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9994A1-2A96-4454-B16F-B23E848DA969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51AF2-EEA7-4DE8-9381-662B7ABA4853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A6477-5EBA-4CC4-9179-C4066E0032B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F84CB4-8B7C-4682-A90C-F094BD61DDDE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5D6EB7-A475-46C2-8407-69740AE18BBF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006AB-2364-458E-9B71-1946D682CF15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FD0221-EC7E-4DF9-9DCE-BFE9642E7678}"/>
              </a:ext>
            </a:extLst>
          </p:cNvPr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0B5371B-3F59-496E-832F-736F4FC1C07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20F63AC-85A9-4679-B701-56BF087D0BB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3BC91B-9A1C-47BF-8B61-EA1C0509821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68A2D-B464-464B-B3D4-C12B2B2AA0D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67B072-7B0B-492C-A343-85911ED56A4E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23529B-9426-4F0F-9719-D60D46FA9D4E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92F0DB-D604-4550-8517-D350B6DB0D10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CC064F-3DBF-473C-B849-55406884B8AF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21010E-B78F-4467-928A-C34BF87158EA}"/>
              </a:ext>
            </a:extLst>
          </p:cNvPr>
          <p:cNvSpPr txBox="1"/>
          <p:nvPr/>
        </p:nvSpPr>
        <p:spPr>
          <a:xfrm>
            <a:off x="9672403" y="1682183"/>
            <a:ext cx="155042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결과창으로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_009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F6CEFDF-A9A7-45CE-83A1-DDFF9F5F051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F28F9D6-AF7E-4CB4-AFE6-21F756395ED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E91329C-F4CC-45D8-9ABC-E215FF3C5EF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F0504-CCA6-43D9-AF12-55A29B83F590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7B9FD5-B395-447A-B761-C35E97307541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D92EC9-4764-4000-A3EA-EDC0C989047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22DA-F62E-44BB-B86E-D47B7E31A305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E0AE53F-613B-4966-BE02-8D10D3D1203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5AB4DB-14F8-4C24-8305-11A221D7DB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566A35C-AB4A-41FE-8128-5F220C3D3F5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05DA9B-1FCB-45E4-BAD7-D7E11473E6BE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C183BC-DF35-426A-98D7-53A0A9108D4C}"/>
              </a:ext>
            </a:extLst>
          </p:cNvPr>
          <p:cNvSpPr txBox="1"/>
          <p:nvPr/>
        </p:nvSpPr>
        <p:spPr>
          <a:xfrm>
            <a:off x="9672403" y="2271634"/>
            <a:ext cx="14173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즐겨찾기 지정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1B12D7-7C76-423A-BB4B-DFA2B1952027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CF3117-0C05-4143-A5A7-2F66A78D1D19}"/>
              </a:ext>
            </a:extLst>
          </p:cNvPr>
          <p:cNvSpPr txBox="1"/>
          <p:nvPr/>
        </p:nvSpPr>
        <p:spPr>
          <a:xfrm>
            <a:off x="9672403" y="2858394"/>
            <a:ext cx="198163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_007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변경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 후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다음 단어로 이동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34552AD-3910-4C59-99DD-83E51A45E66F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BCE6DFA-5E75-4B74-B58B-BFC9CC7BB3F5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8134A5D-2FE9-4F08-AFE3-8D708A0E43B1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8C56FD-A3AC-47D0-9C2D-528D033288EA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A2B0A57-E9EF-4361-BF53-A766C157A0A8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E78AEB1-2CA0-411F-9188-20DC7874B705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EA458A6-94F1-4CCD-81A3-1A28B3A50060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2A095E-E3D5-486E-986B-76D972BC4D0C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67A418C-6F57-4D4C-B9AA-72C4A83E7DA7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4997607-9C41-4259-A201-D1DBCFEECC88}"/>
              </a:ext>
            </a:extLst>
          </p:cNvPr>
          <p:cNvSpPr txBox="1"/>
          <p:nvPr/>
        </p:nvSpPr>
        <p:spPr>
          <a:xfrm>
            <a:off x="9150144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B7EC1-6563-4413-8000-D0D47DED2FF1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0C22EE-4BA2-446F-81C0-732C154E245B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3E5A2C-A48C-4425-A88B-AA8285E5F0B8}"/>
              </a:ext>
            </a:extLst>
          </p:cNvPr>
          <p:cNvSpPr txBox="1"/>
          <p:nvPr/>
        </p:nvSpPr>
        <p:spPr>
          <a:xfrm>
            <a:off x="9670531" y="3443780"/>
            <a:ext cx="198163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_008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변경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 후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다음 단어로 이동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69643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F69BFAD-D456-47FA-8690-66E6AFD9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57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_006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2733E-0B22-4CC6-9C4E-E5CE7A9769E8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B7EC1-6563-4413-8000-D0D47DED2FF1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0C22EE-4BA2-446F-81C0-732C154E245B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424780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_007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EDE52CD-48C7-4147-9C28-6428576A4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01846"/>
            <a:ext cx="2576957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99650B-9211-4288-9DCB-00616E636D17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118E7-EC6A-4F8C-BD79-13C8811E1058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5F0A3-649B-45B4-AC86-D69452BA5883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982552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127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LOGIN_002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19F0E4-D5F7-48EC-90A2-B9171623DDBC}"/>
              </a:ext>
            </a:extLst>
          </p:cNvPr>
          <p:cNvSpPr txBox="1"/>
          <p:nvPr/>
        </p:nvSpPr>
        <p:spPr>
          <a:xfrm>
            <a:off x="9658292" y="2285583"/>
            <a:ext cx="18691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MEM_FND_000</a:t>
            </a:r>
            <a:r>
              <a:rPr lang="ko-KR" altLang="en-US" sz="1050" dirty="0"/>
              <a:t>으로 이동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471ADB-E9DD-419C-836D-AAE528BD22D2}"/>
              </a:ext>
            </a:extLst>
          </p:cNvPr>
          <p:cNvSpPr txBox="1"/>
          <p:nvPr/>
        </p:nvSpPr>
        <p:spPr>
          <a:xfrm>
            <a:off x="9671036" y="2866555"/>
            <a:ext cx="2348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lang="ko-KR" altLang="en-US" sz="1100" dirty="0"/>
              <a:t>으로 이동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238F03-C01E-423A-9C21-42E50E32B917}"/>
              </a:ext>
            </a:extLst>
          </p:cNvPr>
          <p:cNvSpPr txBox="1"/>
          <p:nvPr/>
        </p:nvSpPr>
        <p:spPr>
          <a:xfrm>
            <a:off x="9259643" y="2339444"/>
            <a:ext cx="28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225266-695A-45E0-8326-EA84E40383FB}"/>
              </a:ext>
            </a:extLst>
          </p:cNvPr>
          <p:cNvSpPr txBox="1"/>
          <p:nvPr/>
        </p:nvSpPr>
        <p:spPr>
          <a:xfrm>
            <a:off x="9259643" y="2955782"/>
            <a:ext cx="28405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30617-5778-41AF-B077-472F5159A955}"/>
              </a:ext>
            </a:extLst>
          </p:cNvPr>
          <p:cNvSpPr/>
          <p:nvPr/>
        </p:nvSpPr>
        <p:spPr>
          <a:xfrm>
            <a:off x="3497015" y="832636"/>
            <a:ext cx="2832665" cy="5739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0567D-47A8-4230-B900-84605ACDE044}"/>
              </a:ext>
            </a:extLst>
          </p:cNvPr>
          <p:cNvSpPr txBox="1"/>
          <p:nvPr/>
        </p:nvSpPr>
        <p:spPr>
          <a:xfrm>
            <a:off x="9658292" y="1103719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로그인이 유효하지 않을 경우</a:t>
            </a:r>
            <a:endParaRPr lang="en-US" altLang="ko-KR" sz="1000" dirty="0"/>
          </a:p>
          <a:p>
            <a:r>
              <a:rPr lang="en-US" altLang="ko-KR" sz="1000" dirty="0"/>
              <a:t>LOGIN_003</a:t>
            </a:r>
            <a:r>
              <a:rPr lang="ko-KR" altLang="en-US" sz="1000" dirty="0"/>
              <a:t>으로 이동</a:t>
            </a:r>
            <a:endParaRPr lang="en-US" altLang="ko-KR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AF38B2-CEB5-4C1C-A16B-30E64EBA85E3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EAC27D-CB74-4FE7-AA9D-38DCA55DDF19}"/>
              </a:ext>
            </a:extLst>
          </p:cNvPr>
          <p:cNvSpPr txBox="1"/>
          <p:nvPr/>
        </p:nvSpPr>
        <p:spPr>
          <a:xfrm>
            <a:off x="9648677" y="1682761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로그인이 유효할 경우</a:t>
            </a:r>
            <a:endParaRPr lang="en-US" altLang="ko-KR" sz="1000" dirty="0"/>
          </a:p>
          <a:p>
            <a:r>
              <a:rPr lang="en-US" altLang="ko-KR" sz="1000" dirty="0"/>
              <a:t>LOGIN_004</a:t>
            </a:r>
            <a:r>
              <a:rPr lang="ko-KR" altLang="en-US" sz="1000" dirty="0"/>
              <a:t>으로 이동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785AAB-0EF5-43A9-88C8-4970D0F12962}"/>
              </a:ext>
            </a:extLst>
          </p:cNvPr>
          <p:cNvSpPr txBox="1"/>
          <p:nvPr/>
        </p:nvSpPr>
        <p:spPr>
          <a:xfrm>
            <a:off x="9166512" y="1795422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683E3614-1720-4858-A0E7-1DA574FE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4870" y="912487"/>
            <a:ext cx="2576957" cy="5580000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8FA022FD-8580-4E75-BE2A-D6B478A3B864}"/>
              </a:ext>
            </a:extLst>
          </p:cNvPr>
          <p:cNvSpPr/>
          <p:nvPr/>
        </p:nvSpPr>
        <p:spPr>
          <a:xfrm>
            <a:off x="5604737" y="549261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5706E1-6C34-4A5A-A917-D87449AA26D2}"/>
              </a:ext>
            </a:extLst>
          </p:cNvPr>
          <p:cNvSpPr/>
          <p:nvPr/>
        </p:nvSpPr>
        <p:spPr>
          <a:xfrm>
            <a:off x="5956296" y="423556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EFB4A86-C910-4644-8693-908C9E0BCA2B}"/>
              </a:ext>
            </a:extLst>
          </p:cNvPr>
          <p:cNvSpPr/>
          <p:nvPr/>
        </p:nvSpPr>
        <p:spPr>
          <a:xfrm>
            <a:off x="5604736" y="608103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2993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5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_008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5DE3D1C7-43DE-4428-856F-73A262DB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2" y="901846"/>
            <a:ext cx="2576978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42BDD4-F90D-4B1B-92EB-84F03E0EA0C0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E5611-4F9E-4D9A-AE1C-B09F23180ED9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1955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3E3F2-8D1C-4FFC-BA02-3E25C8967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3" t="24365" r="42417" b="12297"/>
          <a:stretch/>
        </p:blipFill>
        <p:spPr>
          <a:xfrm>
            <a:off x="3637280" y="963964"/>
            <a:ext cx="2450762" cy="5543828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결과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_009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A26A18-D97B-4F70-92BF-266A7830B1F5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1DCB7-7760-451E-8480-8E7C2DCD576C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결과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FB3B70-F6D5-444A-B240-C5D8CAAE5C86}"/>
              </a:ext>
            </a:extLst>
          </p:cNvPr>
          <p:cNvSpPr/>
          <p:nvPr/>
        </p:nvSpPr>
        <p:spPr>
          <a:xfrm>
            <a:off x="5811043" y="581809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7306111-3A78-4A23-B2D6-152EB84190FD}"/>
              </a:ext>
            </a:extLst>
          </p:cNvPr>
          <p:cNvSpPr/>
          <p:nvPr/>
        </p:nvSpPr>
        <p:spPr>
          <a:xfrm>
            <a:off x="5447546" y="485016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4C79F5-DCBA-4DCB-B56A-D74FB6C72D8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81E9E3-B03F-477E-8483-DBD226173158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D1F409-D8D5-41F5-B270-67513E761652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2FEB825-17F4-48A6-8A47-5E09F9B3F45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E2D41F-974E-466D-87E2-B818FB1F72F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FCD64E-058C-492C-9EF4-4B6A586BD45E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37E1C1-8312-46CC-A3AD-E67E800CB26E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91294-5ECB-4D2B-9B1A-CCE073561BD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0D2674-80DB-4C03-ABCD-B5D76C6CA1A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DCDC27-190C-4F20-B9D3-D9EFCB893B2E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9BFF7-33BD-4226-9B9F-8FB455CF3C91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F11602-D30D-47BE-A674-36C22241F1EF}"/>
              </a:ext>
            </a:extLst>
          </p:cNvPr>
          <p:cNvSpPr txBox="1"/>
          <p:nvPr/>
        </p:nvSpPr>
        <p:spPr>
          <a:xfrm>
            <a:off x="9672403" y="1682183"/>
            <a:ext cx="176683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틀린 단어만 재 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C0D94C3-2DBB-449C-874C-F3EE21DA22F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9BD0494-6EAB-4205-BA60-FAF7594985B6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90A1858-0088-483E-B0F2-B30FBEFA7E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8BEF880-B682-4DF2-948F-F80A4CECB29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786651E-E5A2-45E2-88AD-07107699317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C871C1E-C6C9-447B-AAE3-A93FF594464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BE2E52-DCB2-4DB7-8AF6-E2E77498C27B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7C66E7-775B-42A0-96C8-F503BE60807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8F48FA3-CC77-4146-BED3-E7FB7F3F1645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6314DE-11CF-4B5F-865D-14F715AB8511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13F20D1-5331-4A98-BD56-4A117F1B3A41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6E23E0-ED86-496B-AAF9-3C2F46F5B6A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3AD4B94-3497-4ACE-9011-DBC2C26C621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01804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48DB64F-C4AE-4180-B9E0-FAE412C2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6" y="903799"/>
            <a:ext cx="2576965" cy="55799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학습하기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RE_STUDY_000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B1505E1-6665-4A8F-B4CF-2C840B22591D}"/>
              </a:ext>
            </a:extLst>
          </p:cNvPr>
          <p:cNvSpPr/>
          <p:nvPr/>
        </p:nvSpPr>
        <p:spPr>
          <a:xfrm>
            <a:off x="5957501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452855E-4C19-4692-92B7-E075A5001351}"/>
              </a:ext>
            </a:extLst>
          </p:cNvPr>
          <p:cNvSpPr/>
          <p:nvPr/>
        </p:nvSpPr>
        <p:spPr>
          <a:xfrm>
            <a:off x="5345304" y="85921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916AA8-28C4-4599-B9CA-434D07A77329}"/>
              </a:ext>
            </a:extLst>
          </p:cNvPr>
          <p:cNvSpPr/>
          <p:nvPr/>
        </p:nvSpPr>
        <p:spPr>
          <a:xfrm>
            <a:off x="3519026" y="8587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6F45D0F-AA54-4F26-A606-FE9547C63017}"/>
              </a:ext>
            </a:extLst>
          </p:cNvPr>
          <p:cNvSpPr/>
          <p:nvPr/>
        </p:nvSpPr>
        <p:spPr>
          <a:xfrm>
            <a:off x="5957491" y="139749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19F2980-BD93-43D9-A70D-9389449CFD4B}"/>
              </a:ext>
            </a:extLst>
          </p:cNvPr>
          <p:cNvSpPr/>
          <p:nvPr/>
        </p:nvSpPr>
        <p:spPr>
          <a:xfrm>
            <a:off x="2777495" y="363534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3A84EF-BE65-4B09-B339-13CF53617791}"/>
              </a:ext>
            </a:extLst>
          </p:cNvPr>
          <p:cNvGrpSpPr/>
          <p:nvPr/>
        </p:nvGrpSpPr>
        <p:grpSpPr>
          <a:xfrm>
            <a:off x="4942390" y="1397495"/>
            <a:ext cx="1028320" cy="216000"/>
            <a:chOff x="4942390" y="1397495"/>
            <a:chExt cx="1028320" cy="216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364939-9DBA-4806-80BB-AB7A217D65BC}"/>
                </a:ext>
              </a:extLst>
            </p:cNvPr>
            <p:cNvSpPr/>
            <p:nvPr/>
          </p:nvSpPr>
          <p:spPr>
            <a:xfrm>
              <a:off x="4942390" y="1397495"/>
              <a:ext cx="1015111" cy="21600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7" name="그래픽 6" descr="돋보기">
              <a:extLst>
                <a:ext uri="{FF2B5EF4-FFF2-40B4-BE49-F238E27FC236}">
                  <a16:creationId xmlns:a16="http://schemas.microsoft.com/office/drawing/2014/main" id="{E0EE0B9A-BD20-4DD2-894D-F04E25F1E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90710" y="1433259"/>
              <a:ext cx="180000" cy="180000"/>
            </a:xfrm>
            <a:prstGeom prst="rect">
              <a:avLst/>
            </a:prstGeom>
          </p:spPr>
        </p:pic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B9A7D45A-54CB-4171-8BD4-11F504DAC9E8}"/>
              </a:ext>
            </a:extLst>
          </p:cNvPr>
          <p:cNvSpPr/>
          <p:nvPr/>
        </p:nvSpPr>
        <p:spPr>
          <a:xfrm>
            <a:off x="3084134" y="1674494"/>
            <a:ext cx="522514" cy="4622134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3FA5FF-1E64-4D60-B131-E154387451A7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64F9DE9-A2A6-4B6D-9980-65467BDC47E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2A14C27-CA03-41A3-8B22-178D899BA84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F28816A-319F-4CC8-B96C-E370A0F5BACE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79BD31-F5FF-49C9-81D1-5CB9BC5D33E5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7FFF41-DD6D-4654-A226-1BDAC70ED542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20639B-D704-42F6-BA43-5927005B156C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AD0AE9-2A5F-4A28-A05D-37F81FFA911D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2DCFB1-952A-4E49-B713-B6C31B9C1424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477859-BE8A-4234-9C5A-5B3BCFE74F01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5AB1B4-9D9C-4882-96E0-BC0FE6E5FAFE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C3BF9C-863D-4E81-8352-F1FC439559D4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07AF13-E929-4256-A7D7-88249686A695}"/>
              </a:ext>
            </a:extLst>
          </p:cNvPr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7FF11C-BEF3-443E-9133-72DBD26348DC}"/>
              </a:ext>
            </a:extLst>
          </p:cNvPr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40840C-2BD2-4360-81E6-B5DD697EBEB3}"/>
              </a:ext>
            </a:extLst>
          </p:cNvPr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D24872-5627-48B2-A5B5-E9F9EAFC0CDB}"/>
              </a:ext>
            </a:extLst>
          </p:cNvPr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159B0A-8C80-43C6-8A9B-392256DA34B1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EBBB50-3494-44FF-9238-A951D184F179}"/>
              </a:ext>
            </a:extLst>
          </p:cNvPr>
          <p:cNvSpPr txBox="1"/>
          <p:nvPr/>
        </p:nvSpPr>
        <p:spPr>
          <a:xfrm>
            <a:off x="9672403" y="1115054"/>
            <a:ext cx="213231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93329F-0A90-453E-997E-884D97CC8A0E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7EE5B3-9D13-4936-8D89-B4DEED30FF54}"/>
              </a:ext>
            </a:extLst>
          </p:cNvPr>
          <p:cNvSpPr txBox="1"/>
          <p:nvPr/>
        </p:nvSpPr>
        <p:spPr>
          <a:xfrm>
            <a:off x="9672403" y="1691103"/>
            <a:ext cx="189987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신문사 선택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RE_STUDY_001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72CEE7-3433-4FC9-9E4C-851A7282A95B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D4A966-04A6-46F0-B5FD-CD001F1A1A22}"/>
              </a:ext>
            </a:extLst>
          </p:cNvPr>
          <p:cNvSpPr txBox="1"/>
          <p:nvPr/>
        </p:nvSpPr>
        <p:spPr>
          <a:xfrm>
            <a:off x="9672403" y="2270153"/>
            <a:ext cx="160973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내림차순 정렬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RE_STUDY_003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774B7-203C-45F3-8266-137C81AC06FF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EF9D19-B911-44BC-A5A7-F3E522CDDEA2}"/>
              </a:ext>
            </a:extLst>
          </p:cNvPr>
          <p:cNvSpPr txBox="1"/>
          <p:nvPr/>
        </p:nvSpPr>
        <p:spPr>
          <a:xfrm>
            <a:off x="9672403" y="2846202"/>
            <a:ext cx="1991251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검색한 내용을 포함하는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제목 뉴스 제목 검색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RE_STUDY_004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A9C9B1-A123-4CF5-BD32-59BBCCB89602}"/>
              </a:ext>
            </a:extLst>
          </p:cNvPr>
          <p:cNvSpPr txBox="1"/>
          <p:nvPr/>
        </p:nvSpPr>
        <p:spPr>
          <a:xfrm>
            <a:off x="9168385" y="342671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170918-9BCB-417E-AAF4-5E89A2605DCC}"/>
              </a:ext>
            </a:extLst>
          </p:cNvPr>
          <p:cNvSpPr txBox="1"/>
          <p:nvPr/>
        </p:nvSpPr>
        <p:spPr>
          <a:xfrm>
            <a:off x="9672403" y="3425251"/>
            <a:ext cx="234070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선택한 날짜의 뉴스 학습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24017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12A51C18-B8E3-4D82-B333-09BB99B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6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신문사 선택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RE_STUDY_001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828FB-0B9C-4AE6-AF1D-FEC875F5524C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2D7A53-C5B4-4BAB-B7F0-CF661D60240D}"/>
              </a:ext>
            </a:extLst>
          </p:cNvPr>
          <p:cNvSpPr/>
          <p:nvPr/>
        </p:nvSpPr>
        <p:spPr>
          <a:xfrm>
            <a:off x="3905490" y="131781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EF8AA59A-1E90-4FD6-A624-5F04A5906B5C}"/>
              </a:ext>
            </a:extLst>
          </p:cNvPr>
          <p:cNvSpPr/>
          <p:nvPr/>
        </p:nvSpPr>
        <p:spPr>
          <a:xfrm>
            <a:off x="4195757" y="1246094"/>
            <a:ext cx="125231" cy="549659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8F959ED-13CE-4E4D-9D33-09F3A5DBFAAB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0D86AF-BB29-4C8D-A654-A4D0B8E956A6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7C911-A327-41B8-9C0F-B2735EBA00DF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812C-F96A-46D5-92DA-2C26FE784B4D}"/>
              </a:ext>
            </a:extLst>
          </p:cNvPr>
          <p:cNvSpPr txBox="1"/>
          <p:nvPr/>
        </p:nvSpPr>
        <p:spPr>
          <a:xfrm>
            <a:off x="9672403" y="1115054"/>
            <a:ext cx="247375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해당 신문사의 지난 뉴스만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RE_STUDY_002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25138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3FB47002-6012-4321-80A7-432C7F77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80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신문사 선택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RE_STUDY_002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828FB-0B9C-4AE6-AF1D-FEC875F5524C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1636583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DDB236-9FBF-4A64-85CD-25E8CB20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이전 기사 내림차순 정렬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RE_STUDY_003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6DDCE-1BB1-4034-8930-9BE704F173A0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2837243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75D185A-D42E-43C1-B0A1-83CBC27BB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8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이전 기사 검색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RE_STUDY_004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736852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58E56F5-770A-4798-ADA5-13858456D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메뉴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OPTION_000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endParaRPr lang="en-US" altLang="ko-KR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6940A5-70A0-4855-9F0F-036CCF66F237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FA98F1-0DB6-460D-AEBB-EE7B1B555A3F}"/>
              </a:ext>
            </a:extLst>
          </p:cNvPr>
          <p:cNvSpPr/>
          <p:nvPr/>
        </p:nvSpPr>
        <p:spPr>
          <a:xfrm>
            <a:off x="5991376" y="105829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4D51E5-B7EB-4692-BA6E-65E06E14BFAF}"/>
              </a:ext>
            </a:extLst>
          </p:cNvPr>
          <p:cNvSpPr/>
          <p:nvPr/>
        </p:nvSpPr>
        <p:spPr>
          <a:xfrm>
            <a:off x="5328807" y="24061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4CD15E-5763-4F1B-9B54-01A8E6FEE922}"/>
              </a:ext>
            </a:extLst>
          </p:cNvPr>
          <p:cNvSpPr/>
          <p:nvPr/>
        </p:nvSpPr>
        <p:spPr>
          <a:xfrm>
            <a:off x="5345304" y="295708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2BB661-CDB2-4197-A8CE-BB6D7D82EB14}"/>
              </a:ext>
            </a:extLst>
          </p:cNvPr>
          <p:cNvSpPr/>
          <p:nvPr/>
        </p:nvSpPr>
        <p:spPr>
          <a:xfrm>
            <a:off x="5334204" y="351936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B68B852-9420-4273-BDD5-C984C4942E27}"/>
              </a:ext>
            </a:extLst>
          </p:cNvPr>
          <p:cNvSpPr/>
          <p:nvPr/>
        </p:nvSpPr>
        <p:spPr>
          <a:xfrm>
            <a:off x="5327057" y="411237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B5506A-0DD3-4CD8-AC8D-97DD020C6665}"/>
              </a:ext>
            </a:extLst>
          </p:cNvPr>
          <p:cNvSpPr/>
          <p:nvPr/>
        </p:nvSpPr>
        <p:spPr>
          <a:xfrm>
            <a:off x="5345304" y="470564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C36E40-DA94-42DA-B521-DF8989D06BF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69C894-71E8-4077-85A2-9918C60173DC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C7F7D10-1BDD-4668-874B-C6E3981707AF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37431A-5A73-4541-980C-CC2885AE099D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71F7B1-2102-4F47-9CD2-98563A624342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0474E7-E3F1-4079-B79A-2A39E41EFD12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E4FA9-F60C-44FF-9A55-C29754217EE9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364DA8-C364-43D5-AE5F-9DAC4DFDE3A7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A8BE6-B791-445A-82BD-C9CDA1E1BBC0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5E538-D54D-45F1-8A1F-36A5DE2073BA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247E9-8B3F-4383-8B1D-1FD85A73F41C}"/>
              </a:ext>
            </a:extLst>
          </p:cNvPr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7C03AF-EFB2-49AA-A446-46D38ED3659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3A18FE8-14E8-46CA-86F3-154FCE638F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353630-0A42-430E-AC9E-BBE836ACE072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7AD679-ADA3-4EF2-A008-C3CE692F0750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2248E-9189-4657-933B-B485862BC209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3C4F2-6AB3-4D59-9100-BD575A290CD8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C47C5-2D3A-4D44-8B58-7AE7F8F7D5BE}"/>
              </a:ext>
            </a:extLst>
          </p:cNvPr>
          <p:cNvSpPr txBox="1"/>
          <p:nvPr/>
        </p:nvSpPr>
        <p:spPr>
          <a:xfrm>
            <a:off x="9672402" y="1115054"/>
            <a:ext cx="2332109" cy="425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메뉴가 열림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100" dirty="0"/>
              <a:t>OPTION_001</a:t>
            </a:r>
            <a:r>
              <a:rPr lang="ko-KR" altLang="en-US" sz="1100" dirty="0"/>
              <a:t>로</a:t>
            </a:r>
            <a:r>
              <a:rPr lang="en-US" altLang="ko-KR" sz="1100" dirty="0"/>
              <a:t> </a:t>
            </a:r>
            <a:r>
              <a:rPr lang="ko-KR" altLang="en-US" sz="1100" dirty="0"/>
              <a:t>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4CFAF-D7C1-46A4-8EB4-7179F42C6C52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1264F3-95D3-4FDE-8B9F-D2D619974F4E}"/>
              </a:ext>
            </a:extLst>
          </p:cNvPr>
          <p:cNvSpPr txBox="1"/>
          <p:nvPr/>
        </p:nvSpPr>
        <p:spPr>
          <a:xfrm>
            <a:off x="9672403" y="1682183"/>
            <a:ext cx="155042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100" dirty="0"/>
              <a:t>MYPAGE_000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5C0FB7C-1756-4BDB-999E-E06A79F9A9D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0D3FCC-0CA0-4D76-82A6-2E3CC286389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9541B7-86F0-4082-B7EF-6DE93F8D7B58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02197-6E60-448A-AEF7-C9750A765D6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654295-E68F-4C73-8BF0-2D1F82662364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AE1A8C-7CF2-4C4A-9727-DFBB2CFD78A8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3EE152-060F-4C0B-A2B0-BEC2A4FD41C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D00039-559B-4709-BC65-47EB11137267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DC2D5F-2249-40C1-921F-3AAC0CA23B88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48BA811-0483-4B5D-9C39-6A56E20E6C0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A282DC7-3F14-484B-9FC4-7E0A0C1734DF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6DC253-882F-4276-B31B-B45BA90845B8}"/>
              </a:ext>
            </a:extLst>
          </p:cNvPr>
          <p:cNvSpPr txBox="1"/>
          <p:nvPr/>
        </p:nvSpPr>
        <p:spPr>
          <a:xfrm>
            <a:off x="9672403" y="2271634"/>
            <a:ext cx="155042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야간모드로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100" dirty="0"/>
              <a:t>OPTION_002</a:t>
            </a:r>
            <a:r>
              <a:rPr lang="ko-KR" altLang="en-US" sz="1100" dirty="0"/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1EEF8-A992-4F1D-AB95-9CF1A514D0C6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D1D48E-2E4F-46D5-AB00-D5DB5AF3E7B6}"/>
              </a:ext>
            </a:extLst>
          </p:cNvPr>
          <p:cNvSpPr txBox="1"/>
          <p:nvPr/>
        </p:nvSpPr>
        <p:spPr>
          <a:xfrm>
            <a:off x="9672403" y="2858394"/>
            <a:ext cx="1858201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튜토리얼 페이지 연결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r>
              <a:rPr lang="en-US" altLang="ko-KR" sz="1100" dirty="0"/>
              <a:t>OPTION_003</a:t>
            </a:r>
            <a:r>
              <a:rPr lang="ko-KR" altLang="en-US" sz="1100" dirty="0"/>
              <a:t>로 이동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E5393D-F52F-4394-A7B7-08BD140A806A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4F00F06-F159-4EE8-A0B4-8032386AF044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3D16B86-A4A1-4089-936C-48C89B35F814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1FF5B10-E27E-4982-A9C9-84C036FE58B1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E3A4F55-26BF-4DED-98F6-145739A183A2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8247C7C-A66C-4D22-A46C-913FDE6C4D31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9FCDBD4-C344-4FA7-AFE2-3E93F73C1DF3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392714-2E53-467B-88CF-FF6B7FF6D3EE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C6503ED-2F24-48AF-B3A6-1CF161728297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99F5C77-71CA-4B15-A4CD-B9C6C16540A4}"/>
              </a:ext>
            </a:extLst>
          </p:cNvPr>
          <p:cNvSpPr txBox="1"/>
          <p:nvPr/>
        </p:nvSpPr>
        <p:spPr>
          <a:xfrm>
            <a:off x="9150144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0E3059-EB0B-4F63-968F-9A0A2F8AEB9B}"/>
              </a:ext>
            </a:extLst>
          </p:cNvPr>
          <p:cNvSpPr txBox="1"/>
          <p:nvPr/>
        </p:nvSpPr>
        <p:spPr>
          <a:xfrm>
            <a:off x="9670531" y="3443780"/>
            <a:ext cx="1899879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앱 소개 페이지로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OPTION_004</a:t>
            </a:r>
            <a:r>
              <a:rPr lang="ko-KR" altLang="en-US" sz="1100" dirty="0"/>
              <a:t>로 이동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57F88E-B93F-4DCF-BE87-5233F88625BC}"/>
              </a:ext>
            </a:extLst>
          </p:cNvPr>
          <p:cNvSpPr txBox="1"/>
          <p:nvPr/>
        </p:nvSpPr>
        <p:spPr>
          <a:xfrm>
            <a:off x="9168384" y="4027156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4DAD35-D022-462F-A511-50DFC5035088}"/>
              </a:ext>
            </a:extLst>
          </p:cNvPr>
          <p:cNvSpPr txBox="1"/>
          <p:nvPr/>
        </p:nvSpPr>
        <p:spPr>
          <a:xfrm>
            <a:off x="9688771" y="4042668"/>
            <a:ext cx="1451038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로그아웃 실행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OPTION_005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73231184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58E56F5-770A-4798-ADA5-13858456D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전체메뉴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전체메뉴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9B753-8522-4393-A02F-F258B92A71EE}"/>
              </a:ext>
            </a:extLst>
          </p:cNvPr>
          <p:cNvSpPr/>
          <p:nvPr/>
        </p:nvSpPr>
        <p:spPr>
          <a:xfrm>
            <a:off x="3508527" y="964817"/>
            <a:ext cx="2587473" cy="5542975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96D92CC5-9847-4F51-B103-085D41573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160" y="964316"/>
            <a:ext cx="1267641" cy="55429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9FA98F1-0DB6-460D-AEBB-EE7B1B555A3F}"/>
              </a:ext>
            </a:extLst>
          </p:cNvPr>
          <p:cNvSpPr/>
          <p:nvPr/>
        </p:nvSpPr>
        <p:spPr>
          <a:xfrm>
            <a:off x="5953153" y="147967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4D51E5-B7EB-4692-BA6E-65E06E14BFAF}"/>
              </a:ext>
            </a:extLst>
          </p:cNvPr>
          <p:cNvSpPr/>
          <p:nvPr/>
        </p:nvSpPr>
        <p:spPr>
          <a:xfrm>
            <a:off x="5946003" y="18961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4CD15E-5763-4F1B-9B54-01A8E6FEE922}"/>
              </a:ext>
            </a:extLst>
          </p:cNvPr>
          <p:cNvSpPr/>
          <p:nvPr/>
        </p:nvSpPr>
        <p:spPr>
          <a:xfrm>
            <a:off x="5946002" y="229170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2BB661-CDB2-4197-A8CE-BB6D7D82EB14}"/>
              </a:ext>
            </a:extLst>
          </p:cNvPr>
          <p:cNvSpPr/>
          <p:nvPr/>
        </p:nvSpPr>
        <p:spPr>
          <a:xfrm>
            <a:off x="5953152" y="27001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E438BAE-67E8-4592-824F-158B2C69E6F0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668FE2-839B-4D10-86AA-2E287CFFF38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1F172D-8BA9-4447-B2C0-8E49D873BA4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8F109F-386D-44FE-A7FC-D1D0A01A6EA0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466231-64F5-402A-AC94-B3152D4B5110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B99C3A-B2CC-44AC-B5BB-90B74AD7F7B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7174EC-7B6C-4F0C-91CB-89E6F45F9804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E0DABA-C359-43D1-B5BD-D0ACEF4CA373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95AB8-E037-435C-ADCC-019182A256EC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EF72E-58F1-4092-BCED-C9DF254162EC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476CF4-D8F9-4188-8A7D-309677850BAB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6EDBF2-92BC-42CD-9A40-3471B6961A40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9A1FE6-73A1-41FC-BDEA-53AFDA334ADE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256210-0A16-4ABB-A3C8-0F8D42FC462E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88B69-C140-4C0E-841B-454BE87C41EA}"/>
              </a:ext>
            </a:extLst>
          </p:cNvPr>
          <p:cNvSpPr txBox="1"/>
          <p:nvPr/>
        </p:nvSpPr>
        <p:spPr>
          <a:xfrm>
            <a:off x="9657715" y="1111172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FDC30C-4007-47D2-9390-2FA5F65298B5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2157C8-6F68-4365-A305-C50592E57575}"/>
              </a:ext>
            </a:extLst>
          </p:cNvPr>
          <p:cNvSpPr txBox="1"/>
          <p:nvPr/>
        </p:nvSpPr>
        <p:spPr>
          <a:xfrm>
            <a:off x="9657715" y="1690222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104267-0CC8-4D11-9F4B-191442946DD5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BA7FF-2B48-444C-A62B-F695EA4EA9A5}"/>
              </a:ext>
            </a:extLst>
          </p:cNvPr>
          <p:cNvSpPr txBox="1"/>
          <p:nvPr/>
        </p:nvSpPr>
        <p:spPr>
          <a:xfrm>
            <a:off x="9657715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F84D9-08CF-4BBE-989A-173A6BF5829A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3911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B388D3D3-42EA-424E-AFC6-5150F377A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121301" y="380297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야간모드 활성화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endParaRPr lang="en-US" altLang="ko-KR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6940A5-70A0-4855-9F0F-036CCF66F237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737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364ACE-FEEF-40E2-8758-8D5910BEF368}"/>
              </a:ext>
            </a:extLst>
          </p:cNvPr>
          <p:cNvSpPr txBox="1"/>
          <p:nvPr/>
        </p:nvSpPr>
        <p:spPr>
          <a:xfrm>
            <a:off x="9658292" y="1101641"/>
            <a:ext cx="235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A6E876-8D9F-4ECD-96A0-E6E4D9DE038B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ADC89C65-FE25-4EE4-80BE-D965AF8F1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2772" y="957896"/>
            <a:ext cx="2556000" cy="553459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8D592638-546A-430B-9659-8790D3333B6A}"/>
              </a:ext>
            </a:extLst>
          </p:cNvPr>
          <p:cNvSpPr/>
          <p:nvPr/>
        </p:nvSpPr>
        <p:spPr>
          <a:xfrm>
            <a:off x="4310591" y="455453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34E4A9-B8CE-4FDD-9788-D4B06A035A2F}"/>
              </a:ext>
            </a:extLst>
          </p:cNvPr>
          <p:cNvSpPr/>
          <p:nvPr/>
        </p:nvSpPr>
        <p:spPr>
          <a:xfrm>
            <a:off x="5334144" y="455453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94DD6C-D51B-4221-AFE4-EDC723FBF50C}"/>
              </a:ext>
            </a:extLst>
          </p:cNvPr>
          <p:cNvSpPr txBox="1"/>
          <p:nvPr/>
        </p:nvSpPr>
        <p:spPr>
          <a:xfrm>
            <a:off x="9217553" y="17865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63931-A5BA-4234-8272-7DECB152EBBB}"/>
              </a:ext>
            </a:extLst>
          </p:cNvPr>
          <p:cNvSpPr txBox="1"/>
          <p:nvPr/>
        </p:nvSpPr>
        <p:spPr>
          <a:xfrm>
            <a:off x="9671036" y="1694294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LOGIN_002</a:t>
            </a:r>
            <a:r>
              <a:rPr lang="ko-KR" altLang="en-US" sz="1000" dirty="0"/>
              <a:t>로 이동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C25F59-EAC0-4A69-8D89-CA83B6F238BA}"/>
              </a:ext>
            </a:extLst>
          </p:cNvPr>
          <p:cNvSpPr txBox="1"/>
          <p:nvPr/>
        </p:nvSpPr>
        <p:spPr>
          <a:xfrm>
            <a:off x="10626458" y="377865"/>
            <a:ext cx="992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LOGIN_003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C88632-A60A-4F3D-BA98-82DE14234278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98BDF-4521-4197-8AA6-E5119D3A60E5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 오류</a:t>
            </a:r>
          </a:p>
        </p:txBody>
      </p:sp>
    </p:spTree>
    <p:extLst>
      <p:ext uri="{BB962C8B-B14F-4D97-AF65-F5344CB8AC3E}">
        <p14:creationId xmlns:p14="http://schemas.microsoft.com/office/powerpoint/2010/main" val="271744512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0712EE51-10CE-4E54-B51C-5134D480D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 영상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4AFF24-C25B-42A4-B81B-4995F18B1E77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6CFB1-26B0-4A58-AE0E-004A972EB1F1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튜토리얼 영상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9A6153-2FC5-424D-9DC5-0B49E05E0D8E}"/>
              </a:ext>
            </a:extLst>
          </p:cNvPr>
          <p:cNvSpPr/>
          <p:nvPr/>
        </p:nvSpPr>
        <p:spPr>
          <a:xfrm>
            <a:off x="3519036" y="920140"/>
            <a:ext cx="2576964" cy="55800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A7530BD-9D80-457C-8946-18A47F110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4072" y="2538112"/>
            <a:ext cx="2443148" cy="24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4557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8815613-59F5-4C85-ABE6-64881398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4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앱 소개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30836-9B15-46C8-B121-AA0893601EAF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앱 소개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22332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960707E-45CC-45BC-9F43-58683D360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12487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로그아웃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3C65289-3080-413F-B7AB-DE43A39E5112}"/>
              </a:ext>
            </a:extLst>
          </p:cNvPr>
          <p:cNvSpPr/>
          <p:nvPr/>
        </p:nvSpPr>
        <p:spPr>
          <a:xfrm>
            <a:off x="5680502" y="518487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C448F4-5573-4778-9257-D7C7F21F4C48}"/>
              </a:ext>
            </a:extLst>
          </p:cNvPr>
          <p:cNvSpPr/>
          <p:nvPr/>
        </p:nvSpPr>
        <p:spPr>
          <a:xfrm>
            <a:off x="5680502" y="576942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848467-0F9C-47EA-9E71-E5479CF398A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57120-0470-428E-9DD4-31EFB167831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2D3E5E-6F02-424B-B286-BC7973C9CCC9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7CB85-068D-418D-AB9B-BFC3D40794F0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1371B-1962-4F4B-BFF7-03A298596674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91F06-A2FB-458B-8A0A-C2C32CA4C15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290C8-DAC2-4C68-B91A-C89B73CC25A7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719A2C-ECA0-4D72-A9EF-916025362A3A}"/>
              </a:ext>
            </a:extLst>
          </p:cNvPr>
          <p:cNvSpPr txBox="1"/>
          <p:nvPr/>
        </p:nvSpPr>
        <p:spPr>
          <a:xfrm>
            <a:off x="9657715" y="111117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4D44B-3393-43A1-B1FA-C3446097F901}"/>
              </a:ext>
            </a:extLst>
          </p:cNvPr>
          <p:cNvSpPr txBox="1"/>
          <p:nvPr/>
        </p:nvSpPr>
        <p:spPr>
          <a:xfrm>
            <a:off x="9657715" y="169022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718A1-56E1-41EF-A91F-66ADA33F572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로그아웃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8207788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CE2D057-88D6-4535-A0E2-19147ABD9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12486"/>
            <a:ext cx="2576971" cy="55800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로그아웃 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30836-9B15-46C8-B121-AA0893601EAF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로그아웃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1A9A5C-97BA-42F8-87BC-7C8917E08C35}"/>
              </a:ext>
            </a:extLst>
          </p:cNvPr>
          <p:cNvSpPr/>
          <p:nvPr/>
        </p:nvSpPr>
        <p:spPr>
          <a:xfrm>
            <a:off x="5622303" y="510082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3E024-DAF9-4959-80F8-74E29BEB04B5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D7AB9-0418-47AE-A7B0-12CD21F78B1D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EF6F1-9229-4B18-AE3F-92E95D30A68D}"/>
              </a:ext>
            </a:extLst>
          </p:cNvPr>
          <p:cNvSpPr txBox="1"/>
          <p:nvPr/>
        </p:nvSpPr>
        <p:spPr>
          <a:xfrm>
            <a:off x="9657715" y="1111172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LOGIN_000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27011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6B3649-E229-42B6-AC17-1BD8A0BBA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2" y="912487"/>
            <a:ext cx="2576968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본인확인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MYPAGE_000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41920-A8FB-4C49-8400-8B6D14D98BC4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본인 확인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FE34D8-7CD9-4BEE-A6B7-CE5EE1AD8EBD}"/>
              </a:ext>
            </a:extLst>
          </p:cNvPr>
          <p:cNvSpPr/>
          <p:nvPr/>
        </p:nvSpPr>
        <p:spPr>
          <a:xfrm>
            <a:off x="5680502" y="518487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AB2E45C-AAC1-4ED9-9255-52BEAC5D9795}"/>
              </a:ext>
            </a:extLst>
          </p:cNvPr>
          <p:cNvSpPr/>
          <p:nvPr/>
        </p:nvSpPr>
        <p:spPr>
          <a:xfrm>
            <a:off x="5680502" y="576942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561712-72A8-4B76-87A7-7D8788D1861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D8A57A-2D32-4174-9C53-D01EBA639C8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394980-3137-4C7D-B4AE-2CFB9285AFE3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E09DF-780F-4BEB-9E63-ADF3C4D35714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2A5EB-53B2-458B-8D36-1170E652AC86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ADA21-8D47-40B5-9E5F-BD85A38225BA}"/>
              </a:ext>
            </a:extLst>
          </p:cNvPr>
          <p:cNvSpPr txBox="1"/>
          <p:nvPr/>
        </p:nvSpPr>
        <p:spPr>
          <a:xfrm>
            <a:off x="9168385" y="1116520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A2228C-A5AE-4352-8917-4D2B42DA4237}"/>
              </a:ext>
            </a:extLst>
          </p:cNvPr>
          <p:cNvSpPr txBox="1"/>
          <p:nvPr/>
        </p:nvSpPr>
        <p:spPr>
          <a:xfrm>
            <a:off x="9168385" y="1692569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1B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682A7D-C2B5-47AD-8882-CF2D7B209175}"/>
              </a:ext>
            </a:extLst>
          </p:cNvPr>
          <p:cNvSpPr txBox="1"/>
          <p:nvPr/>
        </p:nvSpPr>
        <p:spPr>
          <a:xfrm>
            <a:off x="9657715" y="1111172"/>
            <a:ext cx="1505540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일치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C635D-4295-4FBC-B2CF-477B4C0D873E}"/>
              </a:ext>
            </a:extLst>
          </p:cNvPr>
          <p:cNvSpPr txBox="1"/>
          <p:nvPr/>
        </p:nvSpPr>
        <p:spPr>
          <a:xfrm>
            <a:off x="9657715" y="1690222"/>
            <a:ext cx="1505540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비밀번호가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MYPAGE_001</a:t>
            </a:r>
            <a:r>
              <a:rPr lang="ko-KR" altLang="en-US" sz="1100" dirty="0"/>
              <a:t>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FD171-02E8-45A9-9160-6F6AEF94FAB2}"/>
              </a:ext>
            </a:extLst>
          </p:cNvPr>
          <p:cNvSpPr txBox="1"/>
          <p:nvPr/>
        </p:nvSpPr>
        <p:spPr>
          <a:xfrm>
            <a:off x="9191764" y="2267219"/>
            <a:ext cx="45594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EFA7C-26B1-4F57-8CE8-314A9A842C21}"/>
              </a:ext>
            </a:extLst>
          </p:cNvPr>
          <p:cNvSpPr txBox="1"/>
          <p:nvPr/>
        </p:nvSpPr>
        <p:spPr>
          <a:xfrm>
            <a:off x="9681094" y="226487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2897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C12E616-F2FD-44DD-B152-5D94E90B2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7" y="912487"/>
            <a:ext cx="2576973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본인확인 오류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MYPAGE_001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41920-A8FB-4C49-8400-8B6D14D98BC4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본인 확인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7F44638-D7A2-4B96-B453-20CE5A46E598}"/>
              </a:ext>
            </a:extLst>
          </p:cNvPr>
          <p:cNvSpPr/>
          <p:nvPr/>
        </p:nvSpPr>
        <p:spPr>
          <a:xfrm>
            <a:off x="5680502" y="518487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8231C8-F71F-4929-9C67-CD043FD8B06F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A84402-E9D7-427E-B896-8531E2224FF9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3DB43-7F29-4C2B-9DE0-4553D6AAE586}"/>
              </a:ext>
            </a:extLst>
          </p:cNvPr>
          <p:cNvSpPr txBox="1"/>
          <p:nvPr/>
        </p:nvSpPr>
        <p:spPr>
          <a:xfrm>
            <a:off x="9168385" y="1116520"/>
            <a:ext cx="489329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D6E34-A5FF-4375-8B23-BA36B58A5B40}"/>
              </a:ext>
            </a:extLst>
          </p:cNvPr>
          <p:cNvSpPr txBox="1"/>
          <p:nvPr/>
        </p:nvSpPr>
        <p:spPr>
          <a:xfrm>
            <a:off x="9657715" y="1111172"/>
            <a:ext cx="18630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MYPAGE_000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72996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5FA0C144-52DA-4896-BBF7-7E5C214E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65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메뉴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MYPAGE_002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10053-ED94-45C4-A516-4AACA7F0BB9D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</a:t>
            </a:r>
            <a:endParaRPr lang="en-US" altLang="ko-KR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DB17D-86EB-4FF1-B7A1-2FF7A7B9B567}"/>
              </a:ext>
            </a:extLst>
          </p:cNvPr>
          <p:cNvSpPr/>
          <p:nvPr/>
        </p:nvSpPr>
        <p:spPr>
          <a:xfrm>
            <a:off x="5807502" y="238946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C930DE3-BE0C-400E-9B1A-FF3399F5B513}"/>
              </a:ext>
            </a:extLst>
          </p:cNvPr>
          <p:cNvSpPr/>
          <p:nvPr/>
        </p:nvSpPr>
        <p:spPr>
          <a:xfrm>
            <a:off x="5814653" y="335975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61557B-897A-4B5F-A91B-C37312F61348}"/>
              </a:ext>
            </a:extLst>
          </p:cNvPr>
          <p:cNvSpPr/>
          <p:nvPr/>
        </p:nvSpPr>
        <p:spPr>
          <a:xfrm>
            <a:off x="5839185" y="426416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1DCDAF-E332-4092-AE55-788940BB0EE1}"/>
              </a:ext>
            </a:extLst>
          </p:cNvPr>
          <p:cNvSpPr/>
          <p:nvPr/>
        </p:nvSpPr>
        <p:spPr>
          <a:xfrm>
            <a:off x="5807502" y="52398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4D9CE6-67F8-4952-B925-A9D59DCADA0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910CEF-F890-4D93-9BA7-2341E243F40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FBA405-728C-4CA9-BAEB-17C03FE27D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87139D-AA44-45BC-A999-BD5764992F91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589328-EF6D-40E0-847F-0028897364A8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677FF3-3A72-4A11-8382-579AC9F6E15B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627D3-278D-4C45-8355-A8DD6F996C2F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88916-D71A-4B57-B600-E4C85230B6E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AD60BF-FBC7-4097-A56A-4E3EC5A9054F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2C0878-A45F-4F05-91B4-2569CEB62D92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6B9D0-8DC9-4A0C-B502-B5ABD1E5555E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5A2E8-A5FF-4D41-A140-B1562EAA6F0E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F96551-A321-4876-BA46-D17CC222BC67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0C2CBF-BFE0-4517-A727-BA6C31BA5DF0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75C899-F24D-49B4-9588-997A2AEEE26F}"/>
              </a:ext>
            </a:extLst>
          </p:cNvPr>
          <p:cNvSpPr txBox="1"/>
          <p:nvPr/>
        </p:nvSpPr>
        <p:spPr>
          <a:xfrm>
            <a:off x="9657715" y="1111172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0B15B-6C1A-4796-A447-70E6F8D483C5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41B72-2E35-4555-B930-6022009FEE2B}"/>
              </a:ext>
            </a:extLst>
          </p:cNvPr>
          <p:cNvSpPr txBox="1"/>
          <p:nvPr/>
        </p:nvSpPr>
        <p:spPr>
          <a:xfrm>
            <a:off x="9657715" y="1690222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3C7D42-8BCE-4883-A2E5-5B2075AE511F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99E8B-33EA-4D75-8319-BC415027914F}"/>
              </a:ext>
            </a:extLst>
          </p:cNvPr>
          <p:cNvSpPr txBox="1"/>
          <p:nvPr/>
        </p:nvSpPr>
        <p:spPr>
          <a:xfrm>
            <a:off x="9657715" y="226627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MYPAGE_008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197399-923A-4BC5-8B47-5B066BB14C2D}"/>
              </a:ext>
            </a:extLst>
          </p:cNvPr>
          <p:cNvSpPr txBox="1"/>
          <p:nvPr/>
        </p:nvSpPr>
        <p:spPr>
          <a:xfrm>
            <a:off x="9657715" y="2845320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MYPAGE_012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97454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5341CB82-3651-4052-B2AC-FAAC5E27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10053-ED94-45C4-A516-4AACA7F0BB9D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3A837F-04DB-4E6E-9F38-5CCE2F1BE38F}"/>
              </a:ext>
            </a:extLst>
          </p:cNvPr>
          <p:cNvSpPr/>
          <p:nvPr/>
        </p:nvSpPr>
        <p:spPr>
          <a:xfrm>
            <a:off x="5829092" y="150618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8EA71D-9A03-4443-97CE-0B1070F3343D}"/>
              </a:ext>
            </a:extLst>
          </p:cNvPr>
          <p:cNvSpPr/>
          <p:nvPr/>
        </p:nvSpPr>
        <p:spPr>
          <a:xfrm>
            <a:off x="6162635" y="314692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CD33C0-62E1-418E-B506-055BF294AA7B}"/>
              </a:ext>
            </a:extLst>
          </p:cNvPr>
          <p:cNvSpPr/>
          <p:nvPr/>
        </p:nvSpPr>
        <p:spPr>
          <a:xfrm>
            <a:off x="5632463" y="507481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A46134-A443-4C80-8B4F-D651401D7155}"/>
              </a:ext>
            </a:extLst>
          </p:cNvPr>
          <p:cNvSpPr/>
          <p:nvPr/>
        </p:nvSpPr>
        <p:spPr>
          <a:xfrm>
            <a:off x="5676850" y="566851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BE6AC3C-B9C8-4E46-BC46-97554ABC537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8FA3CB-42F7-4322-A4D4-99FFC514BBD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7E936B-63FF-4B7E-9361-2FC44591ADE9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C2155A-33C8-40A2-881E-90B5B26AC9B7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865B69-5A0A-408E-9C41-12D9A4505D45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7ACB9-4FEB-41CE-8261-2504AEA43AF1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F7814-23D5-4970-ADEC-78572103C5C9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CC5CA-06A8-43BE-B9B6-911067C2DC78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4CE6C-BC5C-41EA-A10D-CACF959CA85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6776F-A083-4D1D-A6C5-99D822B4A203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82884-1890-47D3-A1F0-3DC24AABC5A0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13585A-5B95-4F94-8E12-B35CE276A850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BAECD4-4E4F-460E-88A6-D099A5D883F0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56A6CB-C675-47E8-88D1-7E73A34904FD}"/>
              </a:ext>
            </a:extLst>
          </p:cNvPr>
          <p:cNvSpPr txBox="1"/>
          <p:nvPr/>
        </p:nvSpPr>
        <p:spPr>
          <a:xfrm>
            <a:off x="9657715" y="1111172"/>
            <a:ext cx="147027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체크 시 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전체 체크 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44B14F-83B0-4A4E-9E5C-76458C631780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DEDFCD-23FE-4022-A608-727F7076420B}"/>
              </a:ext>
            </a:extLst>
          </p:cNvPr>
          <p:cNvSpPr txBox="1"/>
          <p:nvPr/>
        </p:nvSpPr>
        <p:spPr>
          <a:xfrm>
            <a:off x="9657715" y="1690222"/>
            <a:ext cx="137409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관심 분야 단어 선택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다중체크 가능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8F8351-C933-4929-9FE0-CC5972DA0331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307F27-401F-4A8F-AFB7-B08F5B2D2EEB}"/>
              </a:ext>
            </a:extLst>
          </p:cNvPr>
          <p:cNvSpPr txBox="1"/>
          <p:nvPr/>
        </p:nvSpPr>
        <p:spPr>
          <a:xfrm>
            <a:off x="9657715" y="226627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MYPAGE_005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20047-5117-471D-B51D-632B81DA4528}"/>
              </a:ext>
            </a:extLst>
          </p:cNvPr>
          <p:cNvSpPr txBox="1"/>
          <p:nvPr/>
        </p:nvSpPr>
        <p:spPr>
          <a:xfrm>
            <a:off x="9657715" y="2845320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65524643-0328-432D-8D09-E2BCEF92AC8C}"/>
              </a:ext>
            </a:extLst>
          </p:cNvPr>
          <p:cNvSpPr/>
          <p:nvPr/>
        </p:nvSpPr>
        <p:spPr>
          <a:xfrm flipH="1">
            <a:off x="5721159" y="2099885"/>
            <a:ext cx="416712" cy="2523264"/>
          </a:xfrm>
          <a:prstGeom prst="leftBrace">
            <a:avLst>
              <a:gd name="adj1" fmla="val 27976"/>
              <a:gd name="adj2" fmla="val 4672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3341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0BDD98DD-6196-4674-AF8B-E5C533A1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B9C69-AB04-472A-8319-71F8D40F9655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전체 선택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3A1D8-5F13-4DB2-88E0-55678F5293E7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2251924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116E5AC-4BB7-4048-A4E9-58607381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0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A2160E-F489-48CD-B90F-F86F8BCC5ED8}"/>
              </a:ext>
            </a:extLst>
          </p:cNvPr>
          <p:cNvSpPr/>
          <p:nvPr/>
        </p:nvSpPr>
        <p:spPr>
          <a:xfrm>
            <a:off x="5680505" y="505202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A92878-BC98-4D2E-A284-9C7564EED18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2E84C7-882E-4EBF-AE3C-63900618392D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835EE-9A02-4AF5-BD84-425E2BE863F6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3AEFC-1EAF-4A9C-89CA-9D03916EA367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4E833-8344-436A-81C4-330BBE6F0D93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완료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B3F3C-0662-4949-83A9-CA04BCA06F1F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013908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0D095E0-0D44-4BE1-8FB7-7B841C2EA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254" y="912487"/>
            <a:ext cx="2576978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 대기 화면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4AE982-9F59-49BF-AF9E-8FBF1E6BB1CD}"/>
              </a:ext>
            </a:extLst>
          </p:cNvPr>
          <p:cNvSpPr txBox="1"/>
          <p:nvPr/>
        </p:nvSpPr>
        <p:spPr>
          <a:xfrm>
            <a:off x="10626458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ECEFEC-7A36-42FB-8229-064B9D11AFB2}"/>
              </a:ext>
            </a:extLst>
          </p:cNvPr>
          <p:cNvSpPr/>
          <p:nvPr/>
        </p:nvSpPr>
        <p:spPr>
          <a:xfrm>
            <a:off x="5345304" y="51735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09349D-44A4-469E-A535-A986445B81A0}"/>
              </a:ext>
            </a:extLst>
          </p:cNvPr>
          <p:cNvSpPr txBox="1"/>
          <p:nvPr/>
        </p:nvSpPr>
        <p:spPr>
          <a:xfrm>
            <a:off x="9662400" y="1104799"/>
            <a:ext cx="2012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2046716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95BEEE2-B92D-441F-8250-3462EA71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5" y="927803"/>
            <a:ext cx="2576965" cy="55799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회원정보 수정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회원정보 수정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B12C7A-E859-43A3-BBBB-C13427ABDDD8}"/>
              </a:ext>
            </a:extLst>
          </p:cNvPr>
          <p:cNvSpPr/>
          <p:nvPr/>
        </p:nvSpPr>
        <p:spPr>
          <a:xfrm>
            <a:off x="5622303" y="512361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F5FBAF-3A3C-4409-85C4-1E2299AD9472}"/>
              </a:ext>
            </a:extLst>
          </p:cNvPr>
          <p:cNvSpPr/>
          <p:nvPr/>
        </p:nvSpPr>
        <p:spPr>
          <a:xfrm>
            <a:off x="5622303" y="579169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884F02-7CC3-4212-A54B-D91D3AFC6F6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04CABE-A587-4A43-9E61-456E64C796E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A9B617-F7E7-4681-8BA5-A35D5A384DBB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1BAA9F-97AC-4598-9554-38E2B90D2BA5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CA79C-4BDA-4626-B8B3-0ABFB8243670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309CF-437C-4C00-B752-409A781BE252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9455FB-5F4D-4BB6-B120-17AB770A38A4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45EF7-B2A0-4747-8310-6D01A3FD43F8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MYPAGE_007</a:t>
            </a:r>
            <a:r>
              <a:rPr lang="ko-KR" altLang="en-US" sz="1100" dirty="0"/>
              <a:t>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682FBF-3715-4ED4-82EC-5750895AE8E7}"/>
              </a:ext>
            </a:extLst>
          </p:cNvPr>
          <p:cNvSpPr txBox="1"/>
          <p:nvPr/>
        </p:nvSpPr>
        <p:spPr>
          <a:xfrm>
            <a:off x="9657715" y="169022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8024580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EA4A542-A05C-4985-8DA9-EEFD91CC5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회원정보 수정 완료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MYPAGE_007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회원정보 수정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A1B010-8172-4D4F-869D-A67F6A9D071F}"/>
              </a:ext>
            </a:extLst>
          </p:cNvPr>
          <p:cNvSpPr/>
          <p:nvPr/>
        </p:nvSpPr>
        <p:spPr>
          <a:xfrm>
            <a:off x="5680505" y="505202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623450-C90D-4513-A403-60BD474706D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CB6B62-24AE-493E-8C7D-920BD1641321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552E2-7D6C-45ED-9B83-13C86F18F970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1D6A5-AA1F-4C76-907C-0D32AAB999F1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14334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940E717-8C70-441C-8975-85E225A3C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MYPAGE_008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3C4D8C-2D33-4FA5-B6D8-8FCF1613AF84}"/>
              </a:ext>
            </a:extLst>
          </p:cNvPr>
          <p:cNvSpPr/>
          <p:nvPr/>
        </p:nvSpPr>
        <p:spPr>
          <a:xfrm>
            <a:off x="5797206" y="203783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95DC8E-8F15-41C1-92C5-F186A055642F}"/>
              </a:ext>
            </a:extLst>
          </p:cNvPr>
          <p:cNvSpPr/>
          <p:nvPr/>
        </p:nvSpPr>
        <p:spPr>
          <a:xfrm>
            <a:off x="5789311" y="387588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9A1BD47-3AFD-4F7C-BB5E-606E07C01D27}"/>
              </a:ext>
            </a:extLst>
          </p:cNvPr>
          <p:cNvSpPr/>
          <p:nvPr/>
        </p:nvSpPr>
        <p:spPr>
          <a:xfrm>
            <a:off x="5553224" y="571393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264A2E-606D-4A57-B0E9-CB76480A49E5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D941CD-7E2B-412C-897A-4DE182CD3AB0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ECA8CB-85A2-4EBA-BB0A-45CBEF75EF0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E17097-D7F9-496C-8134-DAE6D62BE5E7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43D3E7-752F-41BF-A553-BE0D5CCDCA9A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FAA18-FFBD-49D2-8762-19197BD9B490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A01E0C-A785-4DB0-AE9F-40A70E7F351E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3B466-8D20-436C-8F4A-75C607F23379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AF94B-4E26-4381-9BFF-5FEA38DEC1D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74DA0-DAF9-4B01-8EF1-FCD816FE339B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C953F-99C2-4AB5-9502-C6A81DF4CB0C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C45D07-C4C2-4FF6-BABB-D5627085971A}"/>
              </a:ext>
            </a:extLst>
          </p:cNvPr>
          <p:cNvSpPr txBox="1"/>
          <p:nvPr/>
        </p:nvSpPr>
        <p:spPr>
          <a:xfrm>
            <a:off x="9168385" y="1116520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85B90A-31F1-4166-B8DF-7735D346C0E9}"/>
              </a:ext>
            </a:extLst>
          </p:cNvPr>
          <p:cNvSpPr txBox="1"/>
          <p:nvPr/>
        </p:nvSpPr>
        <p:spPr>
          <a:xfrm>
            <a:off x="9168385" y="1692569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902F6-62B6-4D2B-81EA-99EDC373BD5E}"/>
              </a:ext>
            </a:extLst>
          </p:cNvPr>
          <p:cNvSpPr txBox="1"/>
          <p:nvPr/>
        </p:nvSpPr>
        <p:spPr>
          <a:xfrm>
            <a:off x="9657715" y="1111172"/>
            <a:ext cx="1773242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현재 비밀번호와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비활성화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MYPAGE_009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C7338E-A00E-42A9-BF45-5C3E97CCA7A5}"/>
              </a:ext>
            </a:extLst>
          </p:cNvPr>
          <p:cNvSpPr txBox="1"/>
          <p:nvPr/>
        </p:nvSpPr>
        <p:spPr>
          <a:xfrm>
            <a:off x="9657715" y="1690222"/>
            <a:ext cx="164019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현재 비밀번호와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MYPAGE_010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2B6CAD-BC55-4923-885E-28AD5146B56B}"/>
              </a:ext>
            </a:extLst>
          </p:cNvPr>
          <p:cNvSpPr txBox="1"/>
          <p:nvPr/>
        </p:nvSpPr>
        <p:spPr>
          <a:xfrm>
            <a:off x="9657715" y="2266271"/>
            <a:ext cx="150714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새 비밀번호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비활성화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MYPAGE_011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F6FFD5-E865-448B-8BED-A2925990A8CE}"/>
              </a:ext>
            </a:extLst>
          </p:cNvPr>
          <p:cNvSpPr txBox="1"/>
          <p:nvPr/>
        </p:nvSpPr>
        <p:spPr>
          <a:xfrm>
            <a:off x="9657715" y="2845320"/>
            <a:ext cx="150714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새 비밀번호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MYPAGE_012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1BCE31-F34A-4B21-B6B5-8E1BAAA6B36A}"/>
              </a:ext>
            </a:extLst>
          </p:cNvPr>
          <p:cNvSpPr txBox="1"/>
          <p:nvPr/>
        </p:nvSpPr>
        <p:spPr>
          <a:xfrm>
            <a:off x="9168385" y="2264804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788668-8DF2-40BF-8383-E6178227F810}"/>
              </a:ext>
            </a:extLst>
          </p:cNvPr>
          <p:cNvSpPr txBox="1"/>
          <p:nvPr/>
        </p:nvSpPr>
        <p:spPr>
          <a:xfrm>
            <a:off x="9168385" y="2840853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5BC115-4AB3-4DDB-99A6-1544D45AC702}"/>
              </a:ext>
            </a:extLst>
          </p:cNvPr>
          <p:cNvSpPr txBox="1"/>
          <p:nvPr/>
        </p:nvSpPr>
        <p:spPr>
          <a:xfrm>
            <a:off x="9647712" y="342811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1003CD-4E8D-4253-86FD-9AB85D787515}"/>
              </a:ext>
            </a:extLst>
          </p:cNvPr>
          <p:cNvSpPr txBox="1"/>
          <p:nvPr/>
        </p:nvSpPr>
        <p:spPr>
          <a:xfrm>
            <a:off x="9168385" y="3423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09CD67-62B5-46F5-AE86-0389D9FBAE24}"/>
              </a:ext>
            </a:extLst>
          </p:cNvPr>
          <p:cNvSpPr txBox="1"/>
          <p:nvPr/>
        </p:nvSpPr>
        <p:spPr>
          <a:xfrm>
            <a:off x="9657715" y="3418436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050" dirty="0"/>
              <a:t>MYPAGE_002</a:t>
            </a:r>
            <a:r>
              <a:rPr lang="ko-KR" altLang="en-US" sz="105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57222366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B0F2AA8-9A14-4334-A81C-05791E2D1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MYPAGE_009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3912365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F7F8ECE-8721-4070-A319-33380633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MYPAGE_010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2735300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C3A9FE8-C70E-4254-83AF-D4DB3A5E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70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MYPAGE_011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2FE60-A0F1-4EE2-B93B-735FD34A5B1C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09693-57AC-4338-89F6-EC42BF3FDE9A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3289108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50A2D2D7-F888-4EC9-BF01-59FAF2888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12487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MYPAGE_012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9F649-B47C-4A80-AFC8-B3DDDADDCBC9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96E8E-9C9A-4202-B453-8768A2CF41D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0F5CC9A-0071-4617-AC19-525E7EF9938D}"/>
              </a:ext>
            </a:extLst>
          </p:cNvPr>
          <p:cNvSpPr/>
          <p:nvPr/>
        </p:nvSpPr>
        <p:spPr>
          <a:xfrm>
            <a:off x="5542002" y="495748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FB965-8B2E-4927-AFE7-17D60E28FCEA}"/>
              </a:ext>
            </a:extLst>
          </p:cNvPr>
          <p:cNvSpPr txBox="1"/>
          <p:nvPr/>
        </p:nvSpPr>
        <p:spPr>
          <a:xfrm>
            <a:off x="9168385" y="111746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AA3C1-D30A-498E-AA90-C7C4F78FD3D1}"/>
              </a:ext>
            </a:extLst>
          </p:cNvPr>
          <p:cNvSpPr txBox="1"/>
          <p:nvPr/>
        </p:nvSpPr>
        <p:spPr>
          <a:xfrm>
            <a:off x="9657715" y="1112116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MYPAGE_013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47451494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D63C3AE-9A84-453F-B7D4-BDD049EF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1A994-499E-4E10-A7AB-CB2578B396CA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완료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97A58-F2AA-4AFF-A006-EB851E47EC2C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DB6B5B-176B-44C2-B7C5-BDE0479A7A7D}"/>
              </a:ext>
            </a:extLst>
          </p:cNvPr>
          <p:cNvSpPr/>
          <p:nvPr/>
        </p:nvSpPr>
        <p:spPr>
          <a:xfrm>
            <a:off x="5622303" y="497407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A777E-BE55-4D27-A309-482315C477C3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6BA471-3D45-48B9-A2D2-E5E0325D4DDE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2836F5-514F-434D-B22F-A0D29B06B3DC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F1273-1A7E-4366-9491-00811E9377F6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96897803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46C44D7-559A-421B-B7B7-158DB7EB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확인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DB0815-4EBE-49ED-B9CF-56F6BC76FE6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48E60D-42A4-4330-8015-F3819559B938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020D5-2416-4B2C-841B-452A0A314EE8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6802B-0CF6-4A36-83A8-35A180DB039E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C9921-A39B-41F4-9105-AA5420DDFA7D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434D11-3C9F-4404-9CC2-547A7496A94A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807C6-36A7-4813-9567-CEB6671951D9}"/>
              </a:ext>
            </a:extLst>
          </p:cNvPr>
          <p:cNvSpPr txBox="1"/>
          <p:nvPr/>
        </p:nvSpPr>
        <p:spPr>
          <a:xfrm>
            <a:off x="9657715" y="1111172"/>
            <a:ext cx="1986441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‘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탈퇴를 확인합니다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‘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일치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MYPAGE_015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7295A-DB49-4A48-B460-C8BD97CB0F93}"/>
              </a:ext>
            </a:extLst>
          </p:cNvPr>
          <p:cNvSpPr txBox="1"/>
          <p:nvPr/>
        </p:nvSpPr>
        <p:spPr>
          <a:xfrm>
            <a:off x="9657715" y="1690222"/>
            <a:ext cx="1904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MYPAGE_002</a:t>
            </a:r>
            <a:r>
              <a:rPr lang="ko-KR" altLang="en-US" sz="1100" dirty="0"/>
              <a:t>로 이동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0B38E5-7F5E-4BEA-8437-BDD4D4730962}"/>
              </a:ext>
            </a:extLst>
          </p:cNvPr>
          <p:cNvSpPr/>
          <p:nvPr/>
        </p:nvSpPr>
        <p:spPr>
          <a:xfrm>
            <a:off x="5808425" y="440506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B647B39-52CB-4FA0-87E7-A20847E55577}"/>
              </a:ext>
            </a:extLst>
          </p:cNvPr>
          <p:cNvSpPr/>
          <p:nvPr/>
        </p:nvSpPr>
        <p:spPr>
          <a:xfrm>
            <a:off x="5615385" y="577189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0272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확인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1759ECA-E7EF-4315-AD39-AE7F551C6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12487"/>
            <a:ext cx="2576971" cy="55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98010-B5EC-43BB-9E00-8CFED470387F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1184F71-50FF-4D5F-865A-E3F6C9EC3607}"/>
              </a:ext>
            </a:extLst>
          </p:cNvPr>
          <p:cNvSpPr/>
          <p:nvPr/>
        </p:nvSpPr>
        <p:spPr>
          <a:xfrm>
            <a:off x="5622303" y="517245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68CFE-858C-42EF-A52B-BA7F5D58CBE8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910AD2-D374-4623-8521-47826B3C0250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MYPAGE_016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82543235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F4FAE6B-65E8-44E3-B9A7-13CFA4A04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5204" y="909724"/>
            <a:ext cx="2576964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6552204" y="256500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552204" y="314259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552204" y="372017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FEC5A99-A416-464C-BC65-4DB5A340E138}"/>
              </a:ext>
            </a:extLst>
          </p:cNvPr>
          <p:cNvSpPr/>
          <p:nvPr/>
        </p:nvSpPr>
        <p:spPr>
          <a:xfrm>
            <a:off x="4050708" y="96138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32107019-703E-41D6-86D1-0CC6D8812D67}"/>
              </a:ext>
            </a:extLst>
          </p:cNvPr>
          <p:cNvSpPr/>
          <p:nvPr/>
        </p:nvSpPr>
        <p:spPr>
          <a:xfrm>
            <a:off x="3257697" y="2288322"/>
            <a:ext cx="475488" cy="335816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5285E68-519D-4351-B3F8-88DF048C894E}"/>
              </a:ext>
            </a:extLst>
          </p:cNvPr>
          <p:cNvSpPr/>
          <p:nvPr/>
        </p:nvSpPr>
        <p:spPr>
          <a:xfrm>
            <a:off x="2937661" y="382890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A43F9-B13C-4696-BC57-555D79CE0192}"/>
              </a:ext>
            </a:extLst>
          </p:cNvPr>
          <p:cNvSpPr txBox="1"/>
          <p:nvPr/>
        </p:nvSpPr>
        <p:spPr>
          <a:xfrm>
            <a:off x="9661498" y="1099887"/>
            <a:ext cx="2259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유효하지 않을 경우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MEM_REG_001</a:t>
            </a:r>
            <a:r>
              <a:rPr lang="ko-KR" altLang="en-US" sz="1000" dirty="0"/>
              <a:t>처럼 </a:t>
            </a:r>
            <a:endParaRPr lang="en-US" altLang="ko-KR" sz="1000" dirty="0"/>
          </a:p>
          <a:p>
            <a:r>
              <a:rPr lang="ko-KR" altLang="en-US" sz="1000" dirty="0"/>
              <a:t>빨간색 테두리로 변경</a:t>
            </a:r>
            <a:endParaRPr lang="en-US" altLang="ko-KR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9DCD40-4AC8-4CA0-9D0B-5BFA51C50E93}"/>
              </a:ext>
            </a:extLst>
          </p:cNvPr>
          <p:cNvSpPr txBox="1"/>
          <p:nvPr/>
        </p:nvSpPr>
        <p:spPr>
          <a:xfrm>
            <a:off x="9658292" y="1668022"/>
            <a:ext cx="2384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유효할 경우 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MEM_REG_002</a:t>
            </a:r>
            <a:r>
              <a:rPr lang="ko-KR" altLang="en-US" sz="1000" dirty="0"/>
              <a:t>처럼</a:t>
            </a:r>
            <a:endParaRPr lang="en-US" altLang="ko-KR" sz="1000" dirty="0"/>
          </a:p>
          <a:p>
            <a:r>
              <a:rPr lang="ko-KR" altLang="en-US" sz="1000" dirty="0"/>
              <a:t>초록색 테두리로 변경</a:t>
            </a:r>
            <a:endParaRPr lang="en-US" altLang="ko-KR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8FF4B8-4EFE-422B-9C96-D94710D8B682}"/>
              </a:ext>
            </a:extLst>
          </p:cNvPr>
          <p:cNvSpPr/>
          <p:nvPr/>
        </p:nvSpPr>
        <p:spPr>
          <a:xfrm>
            <a:off x="5957500" y="577066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A7568C-00E3-4E53-AD19-723A785AE6A0}"/>
              </a:ext>
            </a:extLst>
          </p:cNvPr>
          <p:cNvSpPr txBox="1"/>
          <p:nvPr/>
        </p:nvSpPr>
        <p:spPr>
          <a:xfrm>
            <a:off x="9692214" y="2288322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LOGIN_002</a:t>
            </a:r>
            <a:r>
              <a:rPr lang="ko-KR" altLang="en-US" sz="1000" dirty="0"/>
              <a:t>로 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074BFB-07B7-41C3-85D3-86F5A865806F}"/>
              </a:ext>
            </a:extLst>
          </p:cNvPr>
          <p:cNvSpPr txBox="1"/>
          <p:nvPr/>
        </p:nvSpPr>
        <p:spPr>
          <a:xfrm>
            <a:off x="9658292" y="2844855"/>
            <a:ext cx="235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유효하지 않은 항목이 있으면</a:t>
            </a:r>
            <a:endParaRPr lang="en-US" altLang="ko-KR" sz="1000" dirty="0"/>
          </a:p>
          <a:p>
            <a:r>
              <a:rPr lang="en-US" altLang="ko-KR" sz="1000" dirty="0"/>
              <a:t>Sign Up </a:t>
            </a:r>
            <a:r>
              <a:rPr lang="ko-KR" altLang="en-US" sz="1000" dirty="0"/>
              <a:t>버튼 비활성화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와</a:t>
            </a:r>
            <a:r>
              <a:rPr lang="ko-KR" altLang="en-US" sz="1000" dirty="0"/>
              <a:t> 같이 표시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AD801F-A005-4B5F-A10A-10258B61F03D}"/>
              </a:ext>
            </a:extLst>
          </p:cNvPr>
          <p:cNvSpPr txBox="1"/>
          <p:nvPr/>
        </p:nvSpPr>
        <p:spPr>
          <a:xfrm>
            <a:off x="9658292" y="3440299"/>
            <a:ext cx="235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항목에 문제가 없으면</a:t>
            </a:r>
            <a:endParaRPr lang="en-US" altLang="ko-KR" sz="1000" dirty="0"/>
          </a:p>
          <a:p>
            <a:r>
              <a:rPr lang="en-US" altLang="ko-KR" sz="1000" dirty="0"/>
              <a:t>Sign Up </a:t>
            </a:r>
            <a:r>
              <a:rPr lang="ko-KR" altLang="en-US" sz="1000" dirty="0"/>
              <a:t>버튼 활성화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</a:rPr>
              <a:t>MEM_REG_002</a:t>
            </a:r>
            <a:r>
              <a:rPr lang="ko-KR" altLang="en-US" sz="1000" dirty="0">
                <a:solidFill>
                  <a:prstClr val="black"/>
                </a:solidFill>
              </a:rPr>
              <a:t>와</a:t>
            </a:r>
            <a:r>
              <a:rPr lang="ko-KR" altLang="en-US" sz="1000" dirty="0"/>
              <a:t> 같이 표시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23815C-2AC9-40E0-BBEB-2F3CDC0A778B}"/>
              </a:ext>
            </a:extLst>
          </p:cNvPr>
          <p:cNvSpPr txBox="1"/>
          <p:nvPr/>
        </p:nvSpPr>
        <p:spPr>
          <a:xfrm>
            <a:off x="9259643" y="2339444"/>
            <a:ext cx="28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E66EB0-22A4-4E61-A873-8D7167DC7408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01DC6C-EFE6-4CBB-8C5B-D158949E8A2A}"/>
              </a:ext>
            </a:extLst>
          </p:cNvPr>
          <p:cNvSpPr txBox="1"/>
          <p:nvPr/>
        </p:nvSpPr>
        <p:spPr>
          <a:xfrm>
            <a:off x="9142810" y="1784792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FDE33F-7920-4B32-9B91-35FED3692115}"/>
              </a:ext>
            </a:extLst>
          </p:cNvPr>
          <p:cNvSpPr txBox="1"/>
          <p:nvPr/>
        </p:nvSpPr>
        <p:spPr>
          <a:xfrm>
            <a:off x="9154661" y="2939767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3A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1FC88E-7AC2-4C26-9926-88D55F5012C5}"/>
              </a:ext>
            </a:extLst>
          </p:cNvPr>
          <p:cNvSpPr txBox="1"/>
          <p:nvPr/>
        </p:nvSpPr>
        <p:spPr>
          <a:xfrm>
            <a:off x="9142810" y="3512036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3B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237449-D27D-4D2D-BFD7-E81CF451C954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BC230E-7617-4985-B7C1-91F641D36F73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4894A-D7ED-4F75-ADED-78EB612519DB}"/>
              </a:ext>
            </a:extLst>
          </p:cNvPr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</a:p>
        </p:txBody>
      </p:sp>
    </p:spTree>
    <p:extLst>
      <p:ext uri="{BB962C8B-B14F-4D97-AF65-F5344CB8AC3E}">
        <p14:creationId xmlns:p14="http://schemas.microsoft.com/office/powerpoint/2010/main" val="119249497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1A7447D-91E8-47B8-971B-3FE683430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675B3-4DD8-4B36-BEBF-2789D7DADA67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ED344-3D9A-44C6-89CC-7FB92F9BBFCB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완료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9AA982-9AB6-4CB4-9CAC-70674F512C67}"/>
              </a:ext>
            </a:extLst>
          </p:cNvPr>
          <p:cNvSpPr/>
          <p:nvPr/>
        </p:nvSpPr>
        <p:spPr>
          <a:xfrm>
            <a:off x="5622303" y="510082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66E7E-D447-4662-B038-BE4B9ED717D7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5EBDA-E1D2-4FF5-9BA1-E204D146844D}"/>
              </a:ext>
            </a:extLst>
          </p:cNvPr>
          <p:cNvSpPr txBox="1"/>
          <p:nvPr/>
        </p:nvSpPr>
        <p:spPr>
          <a:xfrm>
            <a:off x="9657715" y="1111172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LOGIN_000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8908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완료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A5456-C574-4B53-8521-8D9E2604F8C7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8B4E3-01EB-489A-AAEF-BD61B15E8D52}"/>
              </a:ext>
            </a:extLst>
          </p:cNvPr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MEM_REG_001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C3257021-90B3-4526-BBB6-4FE802DA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94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완료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04F58D-165D-4BA0-8111-E437250A6821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BB993-0DC9-4633-9968-1F91374D972C}"/>
              </a:ext>
            </a:extLst>
          </p:cNvPr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MEM_REG_002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A728F19-62CF-49BF-BE45-539D899E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8AF7808-91C2-4647-BA5A-0B9AB3B20C4F}"/>
              </a:ext>
            </a:extLst>
          </p:cNvPr>
          <p:cNvSpPr/>
          <p:nvPr/>
        </p:nvSpPr>
        <p:spPr>
          <a:xfrm>
            <a:off x="5699911" y="579170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B70B20-4C0F-4238-9B1C-305B07C6ED7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973B7D-340C-4CE5-8ED1-668E32EC2B50}"/>
              </a:ext>
            </a:extLst>
          </p:cNvPr>
          <p:cNvSpPr txBox="1"/>
          <p:nvPr/>
        </p:nvSpPr>
        <p:spPr>
          <a:xfrm>
            <a:off x="9661498" y="1099887"/>
            <a:ext cx="2259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계정 생성 및 화면 이동</a:t>
            </a:r>
            <a:endParaRPr lang="en-US" altLang="ko-KR" sz="1000" dirty="0"/>
          </a:p>
          <a:p>
            <a:r>
              <a:rPr lang="en-US" altLang="ko-KR" sz="1000" dirty="0"/>
              <a:t>LOGIN_002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E9967-533B-4456-BD3C-ECCB49E07501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654736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2419</Words>
  <Application>Microsoft Office PowerPoint</Application>
  <PresentationFormat>와이드스크린</PresentationFormat>
  <Paragraphs>762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굴림</vt:lpstr>
      <vt:lpstr>맑은 고딕</vt:lpstr>
      <vt:lpstr>함초롬돋움</vt:lpstr>
      <vt:lpstr>Arial</vt:lpstr>
      <vt:lpstr>Office 테마</vt:lpstr>
      <vt:lpstr>2_한컴오피스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김유성</dc:creator>
  <cp:lastModifiedBy>이재훈</cp:lastModifiedBy>
  <cp:revision>117</cp:revision>
  <dcterms:created xsi:type="dcterms:W3CDTF">2019-10-19T13:41:17Z</dcterms:created>
  <dcterms:modified xsi:type="dcterms:W3CDTF">2020-07-31T05:29:52Z</dcterms:modified>
</cp:coreProperties>
</file>